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0.30534351145038169</c:v>
                </c:pt>
                <c:pt idx="1">
                  <c:v>0.69465648854961837</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29601904"/>
        <c:axId val="529605168"/>
      </c:barChart>
      <c:valAx>
        <c:axId val="529605168"/>
        <c:scaling>
          <c:orientation val="minMax"/>
        </c:scaling>
        <c:delete val="1"/>
        <c:axPos val="t"/>
        <c:numFmt formatCode="0%" sourceLinked="1"/>
        <c:majorTickMark val="out"/>
        <c:minorTickMark val="none"/>
        <c:tickLblPos val="nextTo"/>
        <c:crossAx val="529601904"/>
        <c:crosses val="autoZero"/>
        <c:crossBetween val="between"/>
      </c:valAx>
      <c:catAx>
        <c:axId val="52960190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2960516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529590480"/>
        <c:axId val="5295921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6.4486260862813936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314688944"/>
        <c:axId val="529596464"/>
      </c:barChart>
      <c:catAx>
        <c:axId val="529590480"/>
        <c:scaling>
          <c:orientation val="minMax"/>
        </c:scaling>
        <c:delete val="1"/>
        <c:axPos val="b"/>
        <c:numFmt formatCode="General" sourceLinked="1"/>
        <c:majorTickMark val="none"/>
        <c:minorTickMark val="none"/>
        <c:tickLblPos val="nextTo"/>
        <c:crossAx val="529592112"/>
        <c:crosses val="autoZero"/>
        <c:auto val="1"/>
        <c:lblAlgn val="ctr"/>
        <c:lblOffset val="100"/>
        <c:noMultiLvlLbl val="0"/>
      </c:catAx>
      <c:valAx>
        <c:axId val="5295921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9590480"/>
        <c:crosses val="autoZero"/>
        <c:crossBetween val="between"/>
      </c:valAx>
      <c:valAx>
        <c:axId val="5295964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688944"/>
        <c:crosses val="max"/>
        <c:crossBetween val="between"/>
      </c:valAx>
      <c:catAx>
        <c:axId val="314688944"/>
        <c:scaling>
          <c:orientation val="minMax"/>
        </c:scaling>
        <c:delete val="1"/>
        <c:axPos val="b"/>
        <c:numFmt formatCode="General" sourceLinked="1"/>
        <c:majorTickMark val="out"/>
        <c:minorTickMark val="none"/>
        <c:tickLblPos val="nextTo"/>
        <c:crossAx val="5295964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0.25720571294607097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0.10856382436788525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1.1333908642852339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0.10856382436788525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7.7873613542574383E-2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46774112"/>
        <c:axId val="6467790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6.4132352304667899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46775744"/>
        <c:axId val="646767584"/>
      </c:scatterChart>
      <c:catAx>
        <c:axId val="646774112"/>
        <c:scaling>
          <c:orientation val="minMax"/>
        </c:scaling>
        <c:delete val="1"/>
        <c:axPos val="l"/>
        <c:numFmt formatCode="General" sourceLinked="1"/>
        <c:majorTickMark val="out"/>
        <c:minorTickMark val="none"/>
        <c:tickLblPos val="nextTo"/>
        <c:crossAx val="646779008"/>
        <c:crosses val="autoZero"/>
        <c:auto val="1"/>
        <c:lblAlgn val="ctr"/>
        <c:lblOffset val="100"/>
        <c:noMultiLvlLbl val="0"/>
      </c:catAx>
      <c:valAx>
        <c:axId val="6467790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6774112"/>
        <c:crosses val="autoZero"/>
        <c:crossBetween val="between"/>
      </c:valAx>
      <c:valAx>
        <c:axId val="646767584"/>
        <c:scaling>
          <c:orientation val="minMax"/>
          <c:min val="0"/>
        </c:scaling>
        <c:delete val="1"/>
        <c:axPos val="r"/>
        <c:numFmt formatCode="#;;0" sourceLinked="0"/>
        <c:majorTickMark val="out"/>
        <c:minorTickMark val="none"/>
        <c:tickLblPos val="nextTo"/>
        <c:crossAx val="646775744"/>
        <c:crosses val="max"/>
        <c:crossBetween val="midCat"/>
        <c:majorUnit val="1"/>
      </c:valAx>
      <c:valAx>
        <c:axId val="6467757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7675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0.10580335705572352</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0.11368018666075752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1.1868049579290236</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0.11368018666075752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9.1738486456867996E-2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46767040"/>
        <c:axId val="646765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6.61975272361033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46766496"/>
        <c:axId val="646778464"/>
      </c:scatterChart>
      <c:catAx>
        <c:axId val="646767040"/>
        <c:scaling>
          <c:orientation val="minMax"/>
        </c:scaling>
        <c:delete val="1"/>
        <c:axPos val="l"/>
        <c:numFmt formatCode="General" sourceLinked="1"/>
        <c:majorTickMark val="out"/>
        <c:minorTickMark val="none"/>
        <c:tickLblPos val="nextTo"/>
        <c:crossAx val="646765952"/>
        <c:crosses val="autoZero"/>
        <c:auto val="1"/>
        <c:lblAlgn val="ctr"/>
        <c:lblOffset val="100"/>
        <c:noMultiLvlLbl val="0"/>
      </c:catAx>
      <c:valAx>
        <c:axId val="646765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6767040"/>
        <c:crosses val="autoZero"/>
        <c:crossBetween val="between"/>
      </c:valAx>
      <c:valAx>
        <c:axId val="646778464"/>
        <c:scaling>
          <c:orientation val="minMax"/>
          <c:min val="0"/>
        </c:scaling>
        <c:delete val="1"/>
        <c:axPos val="r"/>
        <c:numFmt formatCode="#;;0" sourceLinked="0"/>
        <c:majorTickMark val="out"/>
        <c:minorTickMark val="none"/>
        <c:tickLblPos val="nextTo"/>
        <c:crossAx val="646766496"/>
        <c:crosses val="max"/>
        <c:crossBetween val="midCat"/>
        <c:majorUnit val="1"/>
      </c:valAx>
      <c:valAx>
        <c:axId val="6467664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7784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9.4859519457696884E-2</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0.3688463491126166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0.10283160444329553</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1.0735473046793214</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0.10283160444329553</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0.24652053385622352</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646768128"/>
        <c:axId val="646776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6.3128903047670599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646771936"/>
        <c:axId val="646768672"/>
      </c:scatterChart>
      <c:catAx>
        <c:axId val="646768128"/>
        <c:scaling>
          <c:orientation val="minMax"/>
        </c:scaling>
        <c:delete val="1"/>
        <c:axPos val="l"/>
        <c:numFmt formatCode="General" sourceLinked="1"/>
        <c:majorTickMark val="out"/>
        <c:minorTickMark val="none"/>
        <c:tickLblPos val="nextTo"/>
        <c:crossAx val="646776288"/>
        <c:crosses val="autoZero"/>
        <c:auto val="1"/>
        <c:lblAlgn val="ctr"/>
        <c:lblOffset val="100"/>
        <c:noMultiLvlLbl val="0"/>
      </c:catAx>
      <c:valAx>
        <c:axId val="646776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6768128"/>
        <c:crosses val="autoZero"/>
        <c:crossBetween val="between"/>
      </c:valAx>
      <c:valAx>
        <c:axId val="646768672"/>
        <c:scaling>
          <c:orientation val="minMax"/>
          <c:min val="0"/>
        </c:scaling>
        <c:delete val="1"/>
        <c:axPos val="r"/>
        <c:numFmt formatCode="#;;0" sourceLinked="0"/>
        <c:majorTickMark val="out"/>
        <c:minorTickMark val="none"/>
        <c:tickLblPos val="nextTo"/>
        <c:crossAx val="646771936"/>
        <c:crosses val="max"/>
        <c:crossBetween val="midCat"/>
        <c:majorUnit val="1"/>
      </c:valAx>
      <c:valAx>
        <c:axId val="6467719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7686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646776832"/>
        <c:axId val="6467724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8.2151695206903721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646780096"/>
        <c:axId val="646779552"/>
      </c:barChart>
      <c:catAx>
        <c:axId val="646776832"/>
        <c:scaling>
          <c:orientation val="minMax"/>
        </c:scaling>
        <c:delete val="1"/>
        <c:axPos val="b"/>
        <c:numFmt formatCode="General" sourceLinked="1"/>
        <c:majorTickMark val="none"/>
        <c:minorTickMark val="none"/>
        <c:tickLblPos val="nextTo"/>
        <c:crossAx val="646772480"/>
        <c:crosses val="autoZero"/>
        <c:auto val="1"/>
        <c:lblAlgn val="ctr"/>
        <c:lblOffset val="100"/>
        <c:noMultiLvlLbl val="0"/>
      </c:catAx>
      <c:valAx>
        <c:axId val="6467724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6776832"/>
        <c:crosses val="autoZero"/>
        <c:crossBetween val="between"/>
      </c:valAx>
      <c:valAx>
        <c:axId val="6467795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780096"/>
        <c:crosses val="max"/>
        <c:crossBetween val="between"/>
      </c:valAx>
      <c:catAx>
        <c:axId val="646780096"/>
        <c:scaling>
          <c:orientation val="minMax"/>
        </c:scaling>
        <c:delete val="1"/>
        <c:axPos val="b"/>
        <c:numFmt formatCode="General" sourceLinked="1"/>
        <c:majorTickMark val="out"/>
        <c:minorTickMark val="none"/>
        <c:tickLblPos val="nextTo"/>
        <c:crossAx val="6467795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0.26469175720740434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0.15012095318554941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1.567241370400942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0.15012095318554763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0.5384683610409855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0.26431873822372154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46780640"/>
        <c:axId val="646765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7.3381706465502399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646769216"/>
        <c:axId val="646773024"/>
      </c:scatterChart>
      <c:catAx>
        <c:axId val="646780640"/>
        <c:scaling>
          <c:orientation val="minMax"/>
        </c:scaling>
        <c:delete val="1"/>
        <c:axPos val="l"/>
        <c:numFmt formatCode="General" sourceLinked="1"/>
        <c:majorTickMark val="out"/>
        <c:minorTickMark val="none"/>
        <c:tickLblPos val="nextTo"/>
        <c:crossAx val="646765408"/>
        <c:crosses val="autoZero"/>
        <c:auto val="1"/>
        <c:lblAlgn val="ctr"/>
        <c:lblOffset val="100"/>
        <c:noMultiLvlLbl val="0"/>
      </c:catAx>
      <c:valAx>
        <c:axId val="646765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6780640"/>
        <c:crosses val="autoZero"/>
        <c:crossBetween val="between"/>
      </c:valAx>
      <c:valAx>
        <c:axId val="646773024"/>
        <c:scaling>
          <c:orientation val="minMax"/>
          <c:min val="0"/>
        </c:scaling>
        <c:delete val="1"/>
        <c:axPos val="r"/>
        <c:numFmt formatCode="#;;0" sourceLinked="0"/>
        <c:majorTickMark val="out"/>
        <c:minorTickMark val="none"/>
        <c:tickLblPos val="nextTo"/>
        <c:crossAx val="646769216"/>
        <c:crosses val="max"/>
        <c:crossBetween val="midCat"/>
        <c:majorUnit val="1"/>
      </c:valAx>
      <c:valAx>
        <c:axId val="6467692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7730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0.66592978184970875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6769760"/>
        <c:axId val="646770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9.4816074571839799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646770848"/>
        <c:axId val="646774656"/>
      </c:scatterChart>
      <c:catAx>
        <c:axId val="646769760"/>
        <c:scaling>
          <c:orientation val="minMax"/>
        </c:scaling>
        <c:delete val="1"/>
        <c:axPos val="l"/>
        <c:numFmt formatCode="General" sourceLinked="1"/>
        <c:majorTickMark val="out"/>
        <c:minorTickMark val="none"/>
        <c:tickLblPos val="nextTo"/>
        <c:crossAx val="646770304"/>
        <c:crosses val="autoZero"/>
        <c:auto val="1"/>
        <c:lblAlgn val="ctr"/>
        <c:lblOffset val="100"/>
        <c:noMultiLvlLbl val="0"/>
      </c:catAx>
      <c:valAx>
        <c:axId val="646770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6769760"/>
        <c:crosses val="autoZero"/>
        <c:crossBetween val="between"/>
      </c:valAx>
      <c:valAx>
        <c:axId val="646774656"/>
        <c:scaling>
          <c:orientation val="minMax"/>
          <c:min val="0"/>
        </c:scaling>
        <c:delete val="1"/>
        <c:axPos val="r"/>
        <c:numFmt formatCode="#;;0" sourceLinked="0"/>
        <c:majorTickMark val="out"/>
        <c:minorTickMark val="none"/>
        <c:tickLblPos val="nextTo"/>
        <c:crossAx val="646770848"/>
        <c:crosses val="max"/>
        <c:crossBetween val="midCat"/>
        <c:majorUnit val="1"/>
      </c:valAx>
      <c:valAx>
        <c:axId val="6467708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7746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8.2328733765471007E-2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8.4669475338714051E-2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0.88393726355415669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8.4669475338715827E-2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4.7927477151853637E-2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6771392"/>
        <c:axId val="646773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7.8257304583369001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646775200"/>
        <c:axId val="646777376"/>
      </c:scatterChart>
      <c:catAx>
        <c:axId val="646771392"/>
        <c:scaling>
          <c:orientation val="minMax"/>
        </c:scaling>
        <c:delete val="1"/>
        <c:axPos val="l"/>
        <c:numFmt formatCode="General" sourceLinked="1"/>
        <c:majorTickMark val="out"/>
        <c:minorTickMark val="none"/>
        <c:tickLblPos val="nextTo"/>
        <c:crossAx val="646773568"/>
        <c:crosses val="autoZero"/>
        <c:auto val="1"/>
        <c:lblAlgn val="ctr"/>
        <c:lblOffset val="100"/>
        <c:noMultiLvlLbl val="0"/>
      </c:catAx>
      <c:valAx>
        <c:axId val="646773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6771392"/>
        <c:crosses val="autoZero"/>
        <c:crossBetween val="between"/>
      </c:valAx>
      <c:valAx>
        <c:axId val="646777376"/>
        <c:scaling>
          <c:orientation val="minMax"/>
          <c:min val="0"/>
        </c:scaling>
        <c:delete val="1"/>
        <c:axPos val="r"/>
        <c:numFmt formatCode="#;;0" sourceLinked="0"/>
        <c:majorTickMark val="out"/>
        <c:minorTickMark val="none"/>
        <c:tickLblPos val="nextTo"/>
        <c:crossAx val="646775200"/>
        <c:crosses val="max"/>
        <c:crossBetween val="midCat"/>
        <c:majorUnit val="1"/>
      </c:valAx>
      <c:valAx>
        <c:axId val="6467752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7773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646777920"/>
        <c:axId val="650692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6.3107531009662408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650687648"/>
        <c:axId val="650690368"/>
      </c:barChart>
      <c:catAx>
        <c:axId val="646777920"/>
        <c:scaling>
          <c:orientation val="minMax"/>
        </c:scaling>
        <c:delete val="1"/>
        <c:axPos val="b"/>
        <c:numFmt formatCode="General" sourceLinked="1"/>
        <c:majorTickMark val="none"/>
        <c:minorTickMark val="none"/>
        <c:tickLblPos val="nextTo"/>
        <c:crossAx val="650692544"/>
        <c:crosses val="autoZero"/>
        <c:auto val="1"/>
        <c:lblAlgn val="ctr"/>
        <c:lblOffset val="100"/>
        <c:noMultiLvlLbl val="0"/>
      </c:catAx>
      <c:valAx>
        <c:axId val="650692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6777920"/>
        <c:crosses val="autoZero"/>
        <c:crossBetween val="between"/>
      </c:valAx>
      <c:valAx>
        <c:axId val="6506903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687648"/>
        <c:crosses val="max"/>
        <c:crossBetween val="between"/>
      </c:valAx>
      <c:catAx>
        <c:axId val="650687648"/>
        <c:scaling>
          <c:orientation val="minMax"/>
        </c:scaling>
        <c:delete val="1"/>
        <c:axPos val="b"/>
        <c:numFmt formatCode="General" sourceLinked="1"/>
        <c:majorTickMark val="out"/>
        <c:minorTickMark val="none"/>
        <c:tickLblPos val="nextTo"/>
        <c:crossAx val="6506903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0.23268937685954416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0.10814323698044515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1.1289999918621749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0.10814323698044515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0.38789862666641195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1.1444345235283038E-3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0693088"/>
        <c:axId val="650696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5.6439456048295096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650689280"/>
        <c:axId val="650690912"/>
      </c:scatterChart>
      <c:catAx>
        <c:axId val="650693088"/>
        <c:scaling>
          <c:orientation val="minMax"/>
        </c:scaling>
        <c:delete val="1"/>
        <c:axPos val="l"/>
        <c:numFmt formatCode="General" sourceLinked="1"/>
        <c:majorTickMark val="out"/>
        <c:minorTickMark val="none"/>
        <c:tickLblPos val="nextTo"/>
        <c:crossAx val="650696896"/>
        <c:crosses val="autoZero"/>
        <c:auto val="1"/>
        <c:lblAlgn val="ctr"/>
        <c:lblOffset val="100"/>
        <c:noMultiLvlLbl val="0"/>
      </c:catAx>
      <c:valAx>
        <c:axId val="650696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0693088"/>
        <c:crosses val="autoZero"/>
        <c:crossBetween val="between"/>
      </c:valAx>
      <c:valAx>
        <c:axId val="650690912"/>
        <c:scaling>
          <c:orientation val="minMax"/>
          <c:min val="0"/>
        </c:scaling>
        <c:delete val="1"/>
        <c:axPos val="r"/>
        <c:numFmt formatCode="#;;0" sourceLinked="0"/>
        <c:majorTickMark val="out"/>
        <c:minorTickMark val="none"/>
        <c:tickLblPos val="nextTo"/>
        <c:crossAx val="650689280"/>
        <c:crosses val="max"/>
        <c:crossBetween val="midCat"/>
        <c:majorUnit val="1"/>
      </c:valAx>
      <c:valAx>
        <c:axId val="6506892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0690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0.18027210884353742</c:v>
                </c:pt>
                <c:pt idx="1">
                  <c:v>0.18367346938775511</c:v>
                </c:pt>
                <c:pt idx="2">
                  <c:v>0.25170068027210885</c:v>
                </c:pt>
                <c:pt idx="3">
                  <c:v>0.38435374149659862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0.13116509928226616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8.1294326070488587E-2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0.8487011858968021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8.1294326070488587E-2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0.22677341960759545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0699072"/>
        <c:axId val="650687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7.0498751875794401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650691456"/>
        <c:axId val="650689824"/>
      </c:scatterChart>
      <c:catAx>
        <c:axId val="650699072"/>
        <c:scaling>
          <c:orientation val="minMax"/>
        </c:scaling>
        <c:delete val="1"/>
        <c:axPos val="l"/>
        <c:numFmt formatCode="General" sourceLinked="1"/>
        <c:majorTickMark val="out"/>
        <c:minorTickMark val="none"/>
        <c:tickLblPos val="nextTo"/>
        <c:crossAx val="650687104"/>
        <c:crosses val="autoZero"/>
        <c:auto val="1"/>
        <c:lblAlgn val="ctr"/>
        <c:lblOffset val="100"/>
        <c:noMultiLvlLbl val="0"/>
      </c:catAx>
      <c:valAx>
        <c:axId val="650687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0699072"/>
        <c:crosses val="autoZero"/>
        <c:crossBetween val="between"/>
      </c:valAx>
      <c:valAx>
        <c:axId val="650689824"/>
        <c:scaling>
          <c:orientation val="minMax"/>
          <c:min val="0"/>
        </c:scaling>
        <c:delete val="1"/>
        <c:axPos val="r"/>
        <c:numFmt formatCode="#;;0" sourceLinked="0"/>
        <c:majorTickMark val="out"/>
        <c:minorTickMark val="none"/>
        <c:tickLblPos val="nextTo"/>
        <c:crossAx val="650691456"/>
        <c:crosses val="max"/>
        <c:crossBetween val="midCat"/>
        <c:majorUnit val="1"/>
      </c:valAx>
      <c:valAx>
        <c:axId val="6506914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06898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0.16859089536096938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9.0887159938151107E-2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0.94884900522353988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3.8190814166458864E-2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0697440"/>
        <c:axId val="650700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6.2384385104897699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650688736"/>
        <c:axId val="650692000"/>
      </c:scatterChart>
      <c:catAx>
        <c:axId val="650697440"/>
        <c:scaling>
          <c:orientation val="minMax"/>
        </c:scaling>
        <c:delete val="1"/>
        <c:axPos val="l"/>
        <c:numFmt formatCode="General" sourceLinked="1"/>
        <c:majorTickMark val="out"/>
        <c:minorTickMark val="none"/>
        <c:tickLblPos val="nextTo"/>
        <c:crossAx val="650700704"/>
        <c:crosses val="autoZero"/>
        <c:auto val="1"/>
        <c:lblAlgn val="ctr"/>
        <c:lblOffset val="100"/>
        <c:noMultiLvlLbl val="0"/>
      </c:catAx>
      <c:valAx>
        <c:axId val="650700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0697440"/>
        <c:crosses val="autoZero"/>
        <c:crossBetween val="between"/>
      </c:valAx>
      <c:valAx>
        <c:axId val="650692000"/>
        <c:scaling>
          <c:orientation val="minMax"/>
          <c:min val="0"/>
        </c:scaling>
        <c:delete val="1"/>
        <c:axPos val="r"/>
        <c:numFmt formatCode="#;;0" sourceLinked="0"/>
        <c:majorTickMark val="out"/>
        <c:minorTickMark val="none"/>
        <c:tickLblPos val="nextTo"/>
        <c:crossAx val="650688736"/>
        <c:crosses val="max"/>
        <c:crossBetween val="midCat"/>
        <c:majorUnit val="1"/>
      </c:valAx>
      <c:valAx>
        <c:axId val="6506887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06920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650688192"/>
        <c:axId val="6506936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6.7802498347394851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650697984"/>
        <c:axId val="650701248"/>
      </c:barChart>
      <c:catAx>
        <c:axId val="650688192"/>
        <c:scaling>
          <c:orientation val="minMax"/>
        </c:scaling>
        <c:delete val="1"/>
        <c:axPos val="b"/>
        <c:numFmt formatCode="General" sourceLinked="1"/>
        <c:majorTickMark val="none"/>
        <c:minorTickMark val="none"/>
        <c:tickLblPos val="nextTo"/>
        <c:crossAx val="650693632"/>
        <c:crosses val="autoZero"/>
        <c:auto val="1"/>
        <c:lblAlgn val="ctr"/>
        <c:lblOffset val="100"/>
        <c:noMultiLvlLbl val="0"/>
      </c:catAx>
      <c:valAx>
        <c:axId val="6506936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0688192"/>
        <c:crosses val="autoZero"/>
        <c:crossBetween val="between"/>
      </c:valAx>
      <c:valAx>
        <c:axId val="650701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697984"/>
        <c:crosses val="max"/>
        <c:crossBetween val="between"/>
      </c:valAx>
      <c:catAx>
        <c:axId val="650697984"/>
        <c:scaling>
          <c:orientation val="minMax"/>
        </c:scaling>
        <c:delete val="1"/>
        <c:axPos val="b"/>
        <c:numFmt formatCode="General" sourceLinked="1"/>
        <c:majorTickMark val="out"/>
        <c:minorTickMark val="none"/>
        <c:tickLblPos val="nextTo"/>
        <c:crossAx val="650701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6.6901241580020532E-2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0.14066773714596259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1.4685511413143679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0.14066773714596259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8.336964982339623E-2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0695808"/>
        <c:axId val="6506985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6.1110300198459804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650701792"/>
        <c:axId val="650699616"/>
      </c:scatterChart>
      <c:catAx>
        <c:axId val="650695808"/>
        <c:scaling>
          <c:orientation val="minMax"/>
        </c:scaling>
        <c:delete val="1"/>
        <c:axPos val="l"/>
        <c:numFmt formatCode="General" sourceLinked="1"/>
        <c:majorTickMark val="out"/>
        <c:minorTickMark val="none"/>
        <c:tickLblPos val="nextTo"/>
        <c:crossAx val="650698528"/>
        <c:crosses val="autoZero"/>
        <c:auto val="1"/>
        <c:lblAlgn val="ctr"/>
        <c:lblOffset val="100"/>
        <c:noMultiLvlLbl val="0"/>
      </c:catAx>
      <c:valAx>
        <c:axId val="6506985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0695808"/>
        <c:crosses val="autoZero"/>
        <c:crossBetween val="between"/>
      </c:valAx>
      <c:valAx>
        <c:axId val="650699616"/>
        <c:scaling>
          <c:orientation val="minMax"/>
          <c:min val="0"/>
        </c:scaling>
        <c:delete val="1"/>
        <c:axPos val="r"/>
        <c:numFmt formatCode="#;;0" sourceLinked="0"/>
        <c:majorTickMark val="out"/>
        <c:minorTickMark val="none"/>
        <c:tickLblPos val="nextTo"/>
        <c:crossAx val="650701792"/>
        <c:crosses val="max"/>
        <c:crossBetween val="midCat"/>
        <c:majorUnit val="1"/>
      </c:valAx>
      <c:valAx>
        <c:axId val="6507017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0699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0.16114234958031926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0.10474557294133913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1.0935288632034821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0.10474557294133824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7.5215908347921356E-2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0686560"/>
        <c:axId val="650700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7.4494696496329897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650694720"/>
        <c:axId val="650694176"/>
      </c:scatterChart>
      <c:catAx>
        <c:axId val="650686560"/>
        <c:scaling>
          <c:orientation val="minMax"/>
        </c:scaling>
        <c:delete val="1"/>
        <c:axPos val="l"/>
        <c:numFmt formatCode="General" sourceLinked="1"/>
        <c:majorTickMark val="out"/>
        <c:minorTickMark val="none"/>
        <c:tickLblPos val="nextTo"/>
        <c:crossAx val="650700160"/>
        <c:crosses val="autoZero"/>
        <c:auto val="1"/>
        <c:lblAlgn val="ctr"/>
        <c:lblOffset val="100"/>
        <c:noMultiLvlLbl val="0"/>
      </c:catAx>
      <c:valAx>
        <c:axId val="650700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0686560"/>
        <c:crosses val="autoZero"/>
        <c:crossBetween val="between"/>
      </c:valAx>
      <c:valAx>
        <c:axId val="650694176"/>
        <c:scaling>
          <c:orientation val="minMax"/>
          <c:min val="0"/>
        </c:scaling>
        <c:delete val="1"/>
        <c:axPos val="r"/>
        <c:numFmt formatCode="#;;0" sourceLinked="0"/>
        <c:majorTickMark val="out"/>
        <c:minorTickMark val="none"/>
        <c:tickLblPos val="nextTo"/>
        <c:crossAx val="650694720"/>
        <c:crosses val="max"/>
        <c:crossBetween val="midCat"/>
        <c:majorUnit val="1"/>
      </c:valAx>
      <c:valAx>
        <c:axId val="6506947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0694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650695264"/>
        <c:axId val="6506963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6.8104429253739802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654043872"/>
        <c:axId val="654032992"/>
      </c:barChart>
      <c:catAx>
        <c:axId val="650695264"/>
        <c:scaling>
          <c:orientation val="minMax"/>
        </c:scaling>
        <c:delete val="1"/>
        <c:axPos val="b"/>
        <c:numFmt formatCode="General" sourceLinked="1"/>
        <c:majorTickMark val="none"/>
        <c:minorTickMark val="none"/>
        <c:tickLblPos val="nextTo"/>
        <c:crossAx val="650696352"/>
        <c:crosses val="autoZero"/>
        <c:auto val="1"/>
        <c:lblAlgn val="ctr"/>
        <c:lblOffset val="100"/>
        <c:noMultiLvlLbl val="0"/>
      </c:catAx>
      <c:valAx>
        <c:axId val="650696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0695264"/>
        <c:crosses val="autoZero"/>
        <c:crossBetween val="between"/>
      </c:valAx>
      <c:valAx>
        <c:axId val="654032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043872"/>
        <c:crosses val="max"/>
        <c:crossBetween val="between"/>
      </c:valAx>
      <c:catAx>
        <c:axId val="654043872"/>
        <c:scaling>
          <c:orientation val="minMax"/>
        </c:scaling>
        <c:delete val="1"/>
        <c:axPos val="b"/>
        <c:numFmt formatCode="General" sourceLinked="1"/>
        <c:majorTickMark val="out"/>
        <c:minorTickMark val="none"/>
        <c:tickLblPos val="nextTo"/>
        <c:crossAx val="654032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0.32220342085765719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0.15464442490898822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1.6144657709418277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0.15464442490898911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0.39621323434792721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4044416"/>
        <c:axId val="654045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6.6665233735570899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654044960"/>
        <c:axId val="654043328"/>
      </c:scatterChart>
      <c:catAx>
        <c:axId val="654044416"/>
        <c:scaling>
          <c:orientation val="minMax"/>
        </c:scaling>
        <c:delete val="1"/>
        <c:axPos val="l"/>
        <c:numFmt formatCode="General" sourceLinked="1"/>
        <c:majorTickMark val="out"/>
        <c:minorTickMark val="none"/>
        <c:tickLblPos val="nextTo"/>
        <c:crossAx val="654045504"/>
        <c:crosses val="autoZero"/>
        <c:auto val="1"/>
        <c:lblAlgn val="ctr"/>
        <c:lblOffset val="100"/>
        <c:noMultiLvlLbl val="0"/>
      </c:catAx>
      <c:valAx>
        <c:axId val="654045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044416"/>
        <c:crosses val="autoZero"/>
        <c:crossBetween val="between"/>
      </c:valAx>
      <c:valAx>
        <c:axId val="654043328"/>
        <c:scaling>
          <c:orientation val="minMax"/>
          <c:min val="0"/>
        </c:scaling>
        <c:delete val="1"/>
        <c:axPos val="r"/>
        <c:numFmt formatCode="#;;0" sourceLinked="0"/>
        <c:majorTickMark val="out"/>
        <c:minorTickMark val="none"/>
        <c:tickLblPos val="nextTo"/>
        <c:crossAx val="654044960"/>
        <c:crosses val="max"/>
        <c:crossBetween val="midCat"/>
        <c:majorUnit val="1"/>
      </c:valAx>
      <c:valAx>
        <c:axId val="6540449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043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0.17382563564548281</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0.44615675142429545</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0.12438516659456056</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1.2985634237897639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0.12438516659456056</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0.16618490192513669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654046048"/>
        <c:axId val="65404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6.9543624771908696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654047136"/>
        <c:axId val="654033536"/>
      </c:scatterChart>
      <c:catAx>
        <c:axId val="654046048"/>
        <c:scaling>
          <c:orientation val="minMax"/>
        </c:scaling>
        <c:delete val="1"/>
        <c:axPos val="l"/>
        <c:numFmt formatCode="General" sourceLinked="1"/>
        <c:majorTickMark val="out"/>
        <c:minorTickMark val="none"/>
        <c:tickLblPos val="nextTo"/>
        <c:crossAx val="654046592"/>
        <c:crosses val="autoZero"/>
        <c:auto val="1"/>
        <c:lblAlgn val="ctr"/>
        <c:lblOffset val="100"/>
        <c:noMultiLvlLbl val="0"/>
      </c:catAx>
      <c:valAx>
        <c:axId val="654046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046048"/>
        <c:crosses val="autoZero"/>
        <c:crossBetween val="between"/>
      </c:valAx>
      <c:valAx>
        <c:axId val="654033536"/>
        <c:scaling>
          <c:orientation val="minMax"/>
          <c:min val="0"/>
        </c:scaling>
        <c:delete val="1"/>
        <c:axPos val="r"/>
        <c:numFmt formatCode="#;;0" sourceLinked="0"/>
        <c:majorTickMark val="out"/>
        <c:minorTickMark val="none"/>
        <c:tickLblPos val="nextTo"/>
        <c:crossAx val="654047136"/>
        <c:crosses val="max"/>
        <c:crossBetween val="midCat"/>
        <c:majorUnit val="1"/>
      </c:valAx>
      <c:valAx>
        <c:axId val="6540471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0335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654035168"/>
        <c:axId val="6540476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7.0229443530871301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654034080"/>
        <c:axId val="654048224"/>
      </c:barChart>
      <c:catAx>
        <c:axId val="654035168"/>
        <c:scaling>
          <c:orientation val="minMax"/>
        </c:scaling>
        <c:delete val="1"/>
        <c:axPos val="b"/>
        <c:numFmt formatCode="General" sourceLinked="1"/>
        <c:majorTickMark val="none"/>
        <c:minorTickMark val="none"/>
        <c:tickLblPos val="nextTo"/>
        <c:crossAx val="654047680"/>
        <c:crosses val="autoZero"/>
        <c:auto val="1"/>
        <c:lblAlgn val="ctr"/>
        <c:lblOffset val="100"/>
        <c:noMultiLvlLbl val="0"/>
      </c:catAx>
      <c:valAx>
        <c:axId val="6540476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4035168"/>
        <c:crosses val="autoZero"/>
        <c:crossBetween val="between"/>
      </c:valAx>
      <c:valAx>
        <c:axId val="6540482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034080"/>
        <c:crosses val="max"/>
        <c:crossBetween val="between"/>
      </c:valAx>
      <c:catAx>
        <c:axId val="654034080"/>
        <c:scaling>
          <c:orientation val="minMax"/>
        </c:scaling>
        <c:delete val="1"/>
        <c:axPos val="b"/>
        <c:numFmt formatCode="General" sourceLinked="1"/>
        <c:majorTickMark val="out"/>
        <c:minorTickMark val="none"/>
        <c:tickLblPos val="nextTo"/>
        <c:crossAx val="6540482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0.11453361709402632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7.1147577975553489E-2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0.74277058092813242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7.1147577975553489E-2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4.161202852150403E-2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4037888"/>
        <c:axId val="654034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7.8099701389962899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654040608"/>
        <c:axId val="654035712"/>
      </c:scatterChart>
      <c:catAx>
        <c:axId val="654037888"/>
        <c:scaling>
          <c:orientation val="minMax"/>
        </c:scaling>
        <c:delete val="1"/>
        <c:axPos val="l"/>
        <c:numFmt formatCode="General" sourceLinked="1"/>
        <c:majorTickMark val="out"/>
        <c:minorTickMark val="none"/>
        <c:tickLblPos val="nextTo"/>
        <c:crossAx val="654034624"/>
        <c:crosses val="autoZero"/>
        <c:auto val="1"/>
        <c:lblAlgn val="ctr"/>
        <c:lblOffset val="100"/>
        <c:noMultiLvlLbl val="0"/>
      </c:catAx>
      <c:valAx>
        <c:axId val="654034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037888"/>
        <c:crosses val="autoZero"/>
        <c:crossBetween val="between"/>
      </c:valAx>
      <c:valAx>
        <c:axId val="654035712"/>
        <c:scaling>
          <c:orientation val="minMax"/>
          <c:min val="0"/>
        </c:scaling>
        <c:delete val="1"/>
        <c:axPos val="r"/>
        <c:numFmt formatCode="#;;0" sourceLinked="0"/>
        <c:majorTickMark val="out"/>
        <c:minorTickMark val="none"/>
        <c:tickLblPos val="nextTo"/>
        <c:crossAx val="654040608"/>
        <c:crosses val="max"/>
        <c:crossBetween val="midCat"/>
        <c:majorUnit val="1"/>
      </c:valAx>
      <c:valAx>
        <c:axId val="6540406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0357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0.42857142857142855</c:v>
                </c:pt>
                <c:pt idx="1">
                  <c:v>0.5714285714285714</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529592656"/>
        <c:axId val="529593200"/>
      </c:barChart>
      <c:catAx>
        <c:axId val="529592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9593200"/>
        <c:crosses val="autoZero"/>
        <c:auto val="1"/>
        <c:lblAlgn val="ctr"/>
        <c:lblOffset val="100"/>
        <c:noMultiLvlLbl val="0"/>
      </c:catAx>
      <c:valAx>
        <c:axId val="529593200"/>
        <c:scaling>
          <c:orientation val="minMax"/>
        </c:scaling>
        <c:delete val="1"/>
        <c:axPos val="t"/>
        <c:numFmt formatCode="0%" sourceLinked="1"/>
        <c:majorTickMark val="none"/>
        <c:minorTickMark val="none"/>
        <c:tickLblPos val="nextTo"/>
        <c:crossAx val="529592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0.10453839199544657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1.1820795587670343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0.11322755604509283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0.17257604720087638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4036256"/>
        <c:axId val="654040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5.9836954623656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654037344"/>
        <c:axId val="654036800"/>
      </c:scatterChart>
      <c:catAx>
        <c:axId val="654036256"/>
        <c:scaling>
          <c:orientation val="minMax"/>
        </c:scaling>
        <c:delete val="1"/>
        <c:axPos val="l"/>
        <c:numFmt formatCode="General" sourceLinked="1"/>
        <c:majorTickMark val="out"/>
        <c:minorTickMark val="none"/>
        <c:tickLblPos val="nextTo"/>
        <c:crossAx val="654040064"/>
        <c:crosses val="autoZero"/>
        <c:auto val="1"/>
        <c:lblAlgn val="ctr"/>
        <c:lblOffset val="100"/>
        <c:noMultiLvlLbl val="0"/>
      </c:catAx>
      <c:valAx>
        <c:axId val="654040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036256"/>
        <c:crosses val="autoZero"/>
        <c:crossBetween val="between"/>
      </c:valAx>
      <c:valAx>
        <c:axId val="654036800"/>
        <c:scaling>
          <c:orientation val="minMax"/>
          <c:min val="0"/>
        </c:scaling>
        <c:delete val="1"/>
        <c:axPos val="r"/>
        <c:numFmt formatCode="#;;0" sourceLinked="0"/>
        <c:majorTickMark val="out"/>
        <c:minorTickMark val="none"/>
        <c:tickLblPos val="nextTo"/>
        <c:crossAx val="654037344"/>
        <c:crosses val="max"/>
        <c:crossBetween val="midCat"/>
        <c:majorUnit val="1"/>
      </c:valAx>
      <c:valAx>
        <c:axId val="6540373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0368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8.0452649126229403E-2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0.13242878490026211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1.3825376532954152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0.132428784900263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0.20975203718679047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4038432"/>
        <c:axId val="654038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7.2751674578995003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654041152"/>
        <c:axId val="654039520"/>
      </c:scatterChart>
      <c:catAx>
        <c:axId val="654038432"/>
        <c:scaling>
          <c:orientation val="minMax"/>
        </c:scaling>
        <c:delete val="1"/>
        <c:axPos val="l"/>
        <c:numFmt formatCode="General" sourceLinked="1"/>
        <c:majorTickMark val="out"/>
        <c:minorTickMark val="none"/>
        <c:tickLblPos val="nextTo"/>
        <c:crossAx val="654038976"/>
        <c:crosses val="autoZero"/>
        <c:auto val="1"/>
        <c:lblAlgn val="ctr"/>
        <c:lblOffset val="100"/>
        <c:noMultiLvlLbl val="0"/>
      </c:catAx>
      <c:valAx>
        <c:axId val="654038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038432"/>
        <c:crosses val="autoZero"/>
        <c:crossBetween val="between"/>
      </c:valAx>
      <c:valAx>
        <c:axId val="654039520"/>
        <c:scaling>
          <c:orientation val="minMax"/>
          <c:min val="0"/>
        </c:scaling>
        <c:delete val="1"/>
        <c:axPos val="r"/>
        <c:numFmt formatCode="#;;0" sourceLinked="0"/>
        <c:majorTickMark val="out"/>
        <c:minorTickMark val="none"/>
        <c:tickLblPos val="nextTo"/>
        <c:crossAx val="654041152"/>
        <c:crosses val="max"/>
        <c:crossBetween val="midCat"/>
        <c:majorUnit val="1"/>
      </c:valAx>
      <c:valAx>
        <c:axId val="6540411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039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654041696"/>
        <c:axId val="6540422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658946800"/>
        <c:axId val="654042784"/>
      </c:barChart>
      <c:catAx>
        <c:axId val="654041696"/>
        <c:scaling>
          <c:orientation val="minMax"/>
        </c:scaling>
        <c:delete val="1"/>
        <c:axPos val="b"/>
        <c:numFmt formatCode="General" sourceLinked="1"/>
        <c:majorTickMark val="none"/>
        <c:minorTickMark val="none"/>
        <c:tickLblPos val="nextTo"/>
        <c:crossAx val="654042240"/>
        <c:crosses val="autoZero"/>
        <c:auto val="1"/>
        <c:lblAlgn val="ctr"/>
        <c:lblOffset val="100"/>
        <c:noMultiLvlLbl val="0"/>
      </c:catAx>
      <c:valAx>
        <c:axId val="6540422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4041696"/>
        <c:crosses val="autoZero"/>
        <c:crossBetween val="between"/>
      </c:valAx>
      <c:valAx>
        <c:axId val="6540427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946800"/>
        <c:crosses val="max"/>
        <c:crossBetween val="between"/>
      </c:valAx>
      <c:catAx>
        <c:axId val="658946800"/>
        <c:scaling>
          <c:orientation val="minMax"/>
        </c:scaling>
        <c:delete val="1"/>
        <c:axPos val="b"/>
        <c:numFmt formatCode="General" sourceLinked="1"/>
        <c:majorTickMark val="out"/>
        <c:minorTickMark val="none"/>
        <c:tickLblPos val="nextTo"/>
        <c:crossAx val="6540427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8.6278753351934689E-2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0.10679646731316783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1.1149399083483829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0.10679646731316694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0.24268319657674731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8947344"/>
        <c:axId val="658948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7.9270966474446798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658940816"/>
        <c:axId val="658948976"/>
      </c:scatterChart>
      <c:catAx>
        <c:axId val="658947344"/>
        <c:scaling>
          <c:orientation val="minMax"/>
        </c:scaling>
        <c:delete val="1"/>
        <c:axPos val="l"/>
        <c:numFmt formatCode="General" sourceLinked="1"/>
        <c:majorTickMark val="out"/>
        <c:minorTickMark val="none"/>
        <c:tickLblPos val="nextTo"/>
        <c:crossAx val="658948432"/>
        <c:crosses val="autoZero"/>
        <c:auto val="1"/>
        <c:lblAlgn val="ctr"/>
        <c:lblOffset val="100"/>
        <c:noMultiLvlLbl val="0"/>
      </c:catAx>
      <c:valAx>
        <c:axId val="658948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8947344"/>
        <c:crosses val="autoZero"/>
        <c:crossBetween val="between"/>
      </c:valAx>
      <c:valAx>
        <c:axId val="658948976"/>
        <c:scaling>
          <c:orientation val="minMax"/>
          <c:min val="0"/>
        </c:scaling>
        <c:delete val="1"/>
        <c:axPos val="r"/>
        <c:numFmt formatCode="#;;0" sourceLinked="0"/>
        <c:majorTickMark val="out"/>
        <c:minorTickMark val="none"/>
        <c:tickLblPos val="nextTo"/>
        <c:crossAx val="658940816"/>
        <c:crosses val="max"/>
        <c:crossBetween val="midCat"/>
        <c:majorUnit val="1"/>
      </c:valAx>
      <c:valAx>
        <c:axId val="6589408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9489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0.13097247392504041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1.6682821820966325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0.1597993238876434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0.57318367758352196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8.5735842670942475E-2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8944080"/>
        <c:axId val="658947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5.9271637670417201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658943536"/>
        <c:axId val="658936464"/>
      </c:scatterChart>
      <c:catAx>
        <c:axId val="658944080"/>
        <c:scaling>
          <c:orientation val="minMax"/>
        </c:scaling>
        <c:delete val="1"/>
        <c:axPos val="l"/>
        <c:numFmt formatCode="General" sourceLinked="1"/>
        <c:majorTickMark val="out"/>
        <c:minorTickMark val="none"/>
        <c:tickLblPos val="nextTo"/>
        <c:crossAx val="658947888"/>
        <c:crosses val="autoZero"/>
        <c:auto val="1"/>
        <c:lblAlgn val="ctr"/>
        <c:lblOffset val="100"/>
        <c:noMultiLvlLbl val="0"/>
      </c:catAx>
      <c:valAx>
        <c:axId val="658947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8944080"/>
        <c:crosses val="autoZero"/>
        <c:crossBetween val="between"/>
      </c:valAx>
      <c:valAx>
        <c:axId val="658936464"/>
        <c:scaling>
          <c:orientation val="minMax"/>
          <c:min val="0"/>
        </c:scaling>
        <c:delete val="1"/>
        <c:axPos val="r"/>
        <c:numFmt formatCode="#;;0" sourceLinked="0"/>
        <c:majorTickMark val="out"/>
        <c:minorTickMark val="none"/>
        <c:tickLblPos val="nextTo"/>
        <c:crossAx val="658943536"/>
        <c:crosses val="max"/>
        <c:crossBetween val="midCat"/>
        <c:majorUnit val="1"/>
      </c:valAx>
      <c:valAx>
        <c:axId val="6589435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9364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658951152"/>
        <c:axId val="6589500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658942992"/>
        <c:axId val="658940272"/>
      </c:barChart>
      <c:catAx>
        <c:axId val="658951152"/>
        <c:scaling>
          <c:orientation val="minMax"/>
        </c:scaling>
        <c:delete val="1"/>
        <c:axPos val="b"/>
        <c:numFmt formatCode="General" sourceLinked="1"/>
        <c:majorTickMark val="none"/>
        <c:minorTickMark val="none"/>
        <c:tickLblPos val="nextTo"/>
        <c:crossAx val="658950064"/>
        <c:crosses val="autoZero"/>
        <c:auto val="1"/>
        <c:lblAlgn val="ctr"/>
        <c:lblOffset val="100"/>
        <c:noMultiLvlLbl val="0"/>
      </c:catAx>
      <c:valAx>
        <c:axId val="65895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8951152"/>
        <c:crosses val="autoZero"/>
        <c:crossBetween val="between"/>
      </c:valAx>
      <c:valAx>
        <c:axId val="6589402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942992"/>
        <c:crosses val="max"/>
        <c:crossBetween val="between"/>
      </c:valAx>
      <c:catAx>
        <c:axId val="658942992"/>
        <c:scaling>
          <c:orientation val="minMax"/>
        </c:scaling>
        <c:delete val="1"/>
        <c:axPos val="b"/>
        <c:numFmt formatCode="General" sourceLinked="1"/>
        <c:majorTickMark val="out"/>
        <c:minorTickMark val="none"/>
        <c:tickLblPos val="nextTo"/>
        <c:crossAx val="6589402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0.22002854791850845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0.15063479975054506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1.5726058553553219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0.15063479975054506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0.15791408822680975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8950608"/>
        <c:axId val="658942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3.8584240466651498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658937008"/>
        <c:axId val="658935920"/>
      </c:scatterChart>
      <c:catAx>
        <c:axId val="658950608"/>
        <c:scaling>
          <c:orientation val="minMax"/>
        </c:scaling>
        <c:delete val="1"/>
        <c:axPos val="l"/>
        <c:numFmt formatCode="General" sourceLinked="1"/>
        <c:majorTickMark val="out"/>
        <c:minorTickMark val="none"/>
        <c:tickLblPos val="nextTo"/>
        <c:crossAx val="658942448"/>
        <c:crosses val="autoZero"/>
        <c:auto val="1"/>
        <c:lblAlgn val="ctr"/>
        <c:lblOffset val="100"/>
        <c:noMultiLvlLbl val="0"/>
      </c:catAx>
      <c:valAx>
        <c:axId val="658942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8950608"/>
        <c:crosses val="autoZero"/>
        <c:crossBetween val="between"/>
      </c:valAx>
      <c:valAx>
        <c:axId val="658935920"/>
        <c:scaling>
          <c:orientation val="minMax"/>
          <c:min val="0"/>
        </c:scaling>
        <c:delete val="1"/>
        <c:axPos val="r"/>
        <c:numFmt formatCode="#;;0" sourceLinked="0"/>
        <c:majorTickMark val="out"/>
        <c:minorTickMark val="none"/>
        <c:tickLblPos val="nextTo"/>
        <c:crossAx val="658937008"/>
        <c:crosses val="max"/>
        <c:crossBetween val="midCat"/>
        <c:majorUnit val="1"/>
      </c:valAx>
      <c:valAx>
        <c:axId val="6589370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9359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4.1990312601816182E-2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0.47903152915897795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0.1335504088378614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1.3942472474575553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0.13355040883786184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0.15072263130386698</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658937552"/>
        <c:axId val="658946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3.3636711722352102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658938640"/>
        <c:axId val="658938096"/>
      </c:scatterChart>
      <c:catAx>
        <c:axId val="658937552"/>
        <c:scaling>
          <c:orientation val="minMax"/>
        </c:scaling>
        <c:delete val="1"/>
        <c:axPos val="l"/>
        <c:numFmt formatCode="General" sourceLinked="1"/>
        <c:majorTickMark val="out"/>
        <c:minorTickMark val="none"/>
        <c:tickLblPos val="nextTo"/>
        <c:crossAx val="658946256"/>
        <c:crosses val="autoZero"/>
        <c:auto val="1"/>
        <c:lblAlgn val="ctr"/>
        <c:lblOffset val="100"/>
        <c:noMultiLvlLbl val="0"/>
      </c:catAx>
      <c:valAx>
        <c:axId val="658946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8937552"/>
        <c:crosses val="autoZero"/>
        <c:crossBetween val="between"/>
      </c:valAx>
      <c:valAx>
        <c:axId val="658938096"/>
        <c:scaling>
          <c:orientation val="minMax"/>
          <c:min val="0"/>
        </c:scaling>
        <c:delete val="1"/>
        <c:axPos val="r"/>
        <c:numFmt formatCode="#;;0" sourceLinked="0"/>
        <c:majorTickMark val="out"/>
        <c:minorTickMark val="none"/>
        <c:tickLblPos val="nextTo"/>
        <c:crossAx val="658938640"/>
        <c:crosses val="max"/>
        <c:crossBetween val="midCat"/>
        <c:majorUnit val="1"/>
      </c:valAx>
      <c:valAx>
        <c:axId val="6589386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8938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0.57559602168596147</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0.1702728981435162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1.7776248056375406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0.17027289814351576</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0.42347302334861592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658941360"/>
        <c:axId val="658941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3.4596272491108899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658939184"/>
        <c:axId val="658949520"/>
      </c:scatterChart>
      <c:catAx>
        <c:axId val="658941360"/>
        <c:scaling>
          <c:orientation val="minMax"/>
        </c:scaling>
        <c:delete val="1"/>
        <c:axPos val="l"/>
        <c:numFmt formatCode="General" sourceLinked="1"/>
        <c:majorTickMark val="out"/>
        <c:minorTickMark val="none"/>
        <c:tickLblPos val="nextTo"/>
        <c:crossAx val="658941904"/>
        <c:crosses val="autoZero"/>
        <c:auto val="1"/>
        <c:lblAlgn val="ctr"/>
        <c:lblOffset val="100"/>
        <c:noMultiLvlLbl val="0"/>
      </c:catAx>
      <c:valAx>
        <c:axId val="658941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8941360"/>
        <c:crosses val="autoZero"/>
        <c:crossBetween val="between"/>
      </c:valAx>
      <c:valAx>
        <c:axId val="658949520"/>
        <c:scaling>
          <c:orientation val="minMax"/>
          <c:min val="0"/>
        </c:scaling>
        <c:delete val="1"/>
        <c:axPos val="r"/>
        <c:numFmt formatCode="#;;0" sourceLinked="0"/>
        <c:majorTickMark val="out"/>
        <c:minorTickMark val="none"/>
        <c:tickLblPos val="nextTo"/>
        <c:crossAx val="658939184"/>
        <c:crosses val="max"/>
        <c:crossBetween val="midCat"/>
        <c:majorUnit val="1"/>
      </c:valAx>
      <c:valAx>
        <c:axId val="6589391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8949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0.36269708636351528</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0.12091640008379745</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1.2623499954536719</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0.12091640008379745</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0.1514076143463976</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658939728"/>
        <c:axId val="658945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6.0527840448587398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658945168"/>
        <c:axId val="658944624"/>
      </c:scatterChart>
      <c:catAx>
        <c:axId val="658939728"/>
        <c:scaling>
          <c:orientation val="minMax"/>
        </c:scaling>
        <c:delete val="1"/>
        <c:axPos val="l"/>
        <c:numFmt formatCode="General" sourceLinked="1"/>
        <c:majorTickMark val="out"/>
        <c:minorTickMark val="none"/>
        <c:tickLblPos val="nextTo"/>
        <c:crossAx val="658945712"/>
        <c:crosses val="autoZero"/>
        <c:auto val="1"/>
        <c:lblAlgn val="ctr"/>
        <c:lblOffset val="100"/>
        <c:noMultiLvlLbl val="0"/>
      </c:catAx>
      <c:valAx>
        <c:axId val="658945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8939728"/>
        <c:crosses val="autoZero"/>
        <c:crossBetween val="between"/>
      </c:valAx>
      <c:valAx>
        <c:axId val="658944624"/>
        <c:scaling>
          <c:orientation val="minMax"/>
          <c:min val="0"/>
        </c:scaling>
        <c:delete val="1"/>
        <c:axPos val="r"/>
        <c:numFmt formatCode="#;;0" sourceLinked="0"/>
        <c:majorTickMark val="out"/>
        <c:minorTickMark val="none"/>
        <c:tickLblPos val="nextTo"/>
        <c:crossAx val="658945168"/>
        <c:crosses val="max"/>
        <c:crossBetween val="midCat"/>
        <c:majorUnit val="1"/>
      </c:valAx>
      <c:valAx>
        <c:axId val="6589451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89446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0.93197278911564618</c:v>
                </c:pt>
                <c:pt idx="1">
                  <c:v>1.7006802721088437E-2</c:v>
                </c:pt>
                <c:pt idx="2">
                  <c:v>6.8027210884353739E-3</c:v>
                </c:pt>
                <c:pt idx="3">
                  <c:v>2.3809523809523808E-2</c:v>
                </c:pt>
                <c:pt idx="4">
                  <c:v>3.4013605442176869E-3</c:v>
                </c:pt>
                <c:pt idx="5">
                  <c:v>1.7006802721088437E-2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529601360"/>
        <c:axId val="529602448"/>
      </c:barChart>
      <c:valAx>
        <c:axId val="529602448"/>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9601360"/>
        <c:crosses val="autoZero"/>
        <c:crossBetween val="between"/>
      </c:valAx>
      <c:catAx>
        <c:axId val="5296013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96024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660421104"/>
        <c:axId val="6604194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1.3492170288438701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660418928"/>
        <c:axId val="660415120"/>
      </c:barChart>
      <c:catAx>
        <c:axId val="660421104"/>
        <c:scaling>
          <c:orientation val="minMax"/>
        </c:scaling>
        <c:delete val="1"/>
        <c:axPos val="b"/>
        <c:numFmt formatCode="General" sourceLinked="1"/>
        <c:majorTickMark val="none"/>
        <c:minorTickMark val="none"/>
        <c:tickLblPos val="nextTo"/>
        <c:crossAx val="660419472"/>
        <c:crosses val="autoZero"/>
        <c:auto val="1"/>
        <c:lblAlgn val="ctr"/>
        <c:lblOffset val="100"/>
        <c:noMultiLvlLbl val="0"/>
      </c:catAx>
      <c:valAx>
        <c:axId val="6604194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0421104"/>
        <c:crosses val="autoZero"/>
        <c:crossBetween val="between"/>
      </c:valAx>
      <c:valAx>
        <c:axId val="6604151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18928"/>
        <c:crosses val="max"/>
        <c:crossBetween val="between"/>
      </c:valAx>
      <c:catAx>
        <c:axId val="660418928"/>
        <c:scaling>
          <c:orientation val="minMax"/>
        </c:scaling>
        <c:delete val="1"/>
        <c:axPos val="b"/>
        <c:numFmt formatCode="General" sourceLinked="1"/>
        <c:majorTickMark val="out"/>
        <c:minorTickMark val="none"/>
        <c:tickLblPos val="nextTo"/>
        <c:crossAx val="6604151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5.2943082155873622E-2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1.360707034007963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0.13033770088604735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0.43660503063796607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60423824"/>
        <c:axId val="660420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1.3492170288438701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660429264"/>
        <c:axId val="660415664"/>
      </c:scatterChart>
      <c:catAx>
        <c:axId val="660423824"/>
        <c:scaling>
          <c:orientation val="minMax"/>
        </c:scaling>
        <c:delete val="1"/>
        <c:axPos val="l"/>
        <c:numFmt formatCode="General" sourceLinked="1"/>
        <c:majorTickMark val="out"/>
        <c:minorTickMark val="none"/>
        <c:tickLblPos val="nextTo"/>
        <c:crossAx val="660420016"/>
        <c:crosses val="autoZero"/>
        <c:auto val="1"/>
        <c:lblAlgn val="ctr"/>
        <c:lblOffset val="100"/>
        <c:noMultiLvlLbl val="0"/>
      </c:catAx>
      <c:valAx>
        <c:axId val="660420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0423824"/>
        <c:crosses val="autoZero"/>
        <c:crossBetween val="between"/>
      </c:valAx>
      <c:valAx>
        <c:axId val="660415664"/>
        <c:scaling>
          <c:orientation val="minMax"/>
          <c:min val="0"/>
        </c:scaling>
        <c:delete val="1"/>
        <c:axPos val="r"/>
        <c:numFmt formatCode="#;;0" sourceLinked="0"/>
        <c:majorTickMark val="out"/>
        <c:minorTickMark val="none"/>
        <c:tickLblPos val="nextTo"/>
        <c:crossAx val="660429264"/>
        <c:crosses val="max"/>
        <c:crossBetween val="midCat"/>
        <c:majorUnit val="1"/>
      </c:valAx>
      <c:valAx>
        <c:axId val="660429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04156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660427632"/>
        <c:axId val="6604298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6.7456337407156965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660422192"/>
        <c:axId val="660421648"/>
      </c:barChart>
      <c:catAx>
        <c:axId val="660427632"/>
        <c:scaling>
          <c:orientation val="minMax"/>
        </c:scaling>
        <c:delete val="1"/>
        <c:axPos val="b"/>
        <c:numFmt formatCode="General" sourceLinked="1"/>
        <c:majorTickMark val="none"/>
        <c:minorTickMark val="none"/>
        <c:tickLblPos val="nextTo"/>
        <c:crossAx val="660429808"/>
        <c:crosses val="autoZero"/>
        <c:auto val="1"/>
        <c:lblAlgn val="ctr"/>
        <c:lblOffset val="100"/>
        <c:noMultiLvlLbl val="0"/>
      </c:catAx>
      <c:valAx>
        <c:axId val="6604298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0427632"/>
        <c:crosses val="autoZero"/>
        <c:crossBetween val="between"/>
      </c:valAx>
      <c:valAx>
        <c:axId val="6604216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22192"/>
        <c:crosses val="max"/>
        <c:crossBetween val="between"/>
      </c:valAx>
      <c:catAx>
        <c:axId val="660422192"/>
        <c:scaling>
          <c:orientation val="minMax"/>
        </c:scaling>
        <c:delete val="1"/>
        <c:axPos val="b"/>
        <c:numFmt formatCode="General" sourceLinked="1"/>
        <c:majorTickMark val="out"/>
        <c:minorTickMark val="none"/>
        <c:tickLblPos val="nextTo"/>
        <c:crossAx val="6604216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1.3491125884811161E-2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0.39995622410780474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0.11150480499816506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1.1640942831985459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0.10173506364300344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60428176"/>
        <c:axId val="660416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5.7666853785305001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660424912"/>
        <c:axId val="660422736"/>
      </c:scatterChart>
      <c:catAx>
        <c:axId val="660428176"/>
        <c:scaling>
          <c:orientation val="minMax"/>
        </c:scaling>
        <c:delete val="1"/>
        <c:axPos val="l"/>
        <c:numFmt formatCode="General" sourceLinked="1"/>
        <c:majorTickMark val="out"/>
        <c:minorTickMark val="none"/>
        <c:tickLblPos val="nextTo"/>
        <c:crossAx val="660416208"/>
        <c:crosses val="autoZero"/>
        <c:auto val="1"/>
        <c:lblAlgn val="ctr"/>
        <c:lblOffset val="100"/>
        <c:noMultiLvlLbl val="0"/>
      </c:catAx>
      <c:valAx>
        <c:axId val="660416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0428176"/>
        <c:crosses val="autoZero"/>
        <c:crossBetween val="between"/>
      </c:valAx>
      <c:valAx>
        <c:axId val="660422736"/>
        <c:scaling>
          <c:orientation val="minMax"/>
          <c:min val="0"/>
        </c:scaling>
        <c:delete val="1"/>
        <c:axPos val="r"/>
        <c:numFmt formatCode="#;;0" sourceLinked="0"/>
        <c:majorTickMark val="out"/>
        <c:minorTickMark val="none"/>
        <c:tickLblPos val="nextTo"/>
        <c:crossAx val="660424912"/>
        <c:crosses val="max"/>
        <c:crossBetween val="midCat"/>
        <c:majorUnit val="1"/>
      </c:valAx>
      <c:valAx>
        <c:axId val="6604249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04227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0.35793277547134927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0.10896391314465159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1.1375677341323378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0.10896391314465159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0.10933724770594022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660426000"/>
        <c:axId val="6604167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6.3029048573027397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660423280"/>
        <c:axId val="660428720"/>
      </c:scatterChart>
      <c:catAx>
        <c:axId val="660426000"/>
        <c:scaling>
          <c:orientation val="minMax"/>
        </c:scaling>
        <c:delete val="1"/>
        <c:axPos val="l"/>
        <c:numFmt formatCode="General" sourceLinked="1"/>
        <c:majorTickMark val="out"/>
        <c:minorTickMark val="none"/>
        <c:tickLblPos val="nextTo"/>
        <c:crossAx val="660416752"/>
        <c:crosses val="autoZero"/>
        <c:auto val="1"/>
        <c:lblAlgn val="ctr"/>
        <c:lblOffset val="100"/>
        <c:noMultiLvlLbl val="0"/>
      </c:catAx>
      <c:valAx>
        <c:axId val="6604167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0426000"/>
        <c:crosses val="autoZero"/>
        <c:crossBetween val="between"/>
      </c:valAx>
      <c:valAx>
        <c:axId val="660428720"/>
        <c:scaling>
          <c:orientation val="minMax"/>
          <c:min val="0"/>
        </c:scaling>
        <c:delete val="1"/>
        <c:axPos val="r"/>
        <c:numFmt formatCode="#;;0" sourceLinked="0"/>
        <c:majorTickMark val="out"/>
        <c:minorTickMark val="none"/>
        <c:tickLblPos val="nextTo"/>
        <c:crossAx val="660423280"/>
        <c:crosses val="max"/>
        <c:crossBetween val="midCat"/>
        <c:majorUnit val="1"/>
      </c:valAx>
      <c:valAx>
        <c:axId val="6604232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604287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5.5057789381804945E-2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8.4154541194995325E-2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0.87856142443281104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8.4154541194996213E-2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6.3925314731573479E-2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660414576"/>
        <c:axId val="6604205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8.1673109863138507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660427088"/>
        <c:axId val="660424368"/>
      </c:scatterChart>
      <c:catAx>
        <c:axId val="660414576"/>
        <c:scaling>
          <c:orientation val="minMax"/>
        </c:scaling>
        <c:delete val="1"/>
        <c:axPos val="l"/>
        <c:numFmt formatCode="General" sourceLinked="1"/>
        <c:majorTickMark val="out"/>
        <c:minorTickMark val="none"/>
        <c:tickLblPos val="nextTo"/>
        <c:crossAx val="660420560"/>
        <c:crosses val="autoZero"/>
        <c:auto val="1"/>
        <c:lblAlgn val="ctr"/>
        <c:lblOffset val="100"/>
        <c:noMultiLvlLbl val="0"/>
      </c:catAx>
      <c:valAx>
        <c:axId val="6604205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0414576"/>
        <c:crosses val="autoZero"/>
        <c:crossBetween val="between"/>
      </c:valAx>
      <c:valAx>
        <c:axId val="660424368"/>
        <c:scaling>
          <c:orientation val="minMax"/>
          <c:min val="0"/>
        </c:scaling>
        <c:delete val="1"/>
        <c:axPos val="r"/>
        <c:numFmt formatCode="#;;0" sourceLinked="0"/>
        <c:majorTickMark val="out"/>
        <c:minorTickMark val="none"/>
        <c:tickLblPos val="nextTo"/>
        <c:crossAx val="660427088"/>
        <c:crosses val="max"/>
        <c:crossBetween val="midCat"/>
        <c:majorUnit val="1"/>
      </c:valAx>
      <c:valAx>
        <c:axId val="660427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60424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660425456"/>
        <c:axId val="660426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6.6756079657357503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660417840"/>
        <c:axId val="660417296"/>
      </c:barChart>
      <c:catAx>
        <c:axId val="660425456"/>
        <c:scaling>
          <c:orientation val="minMax"/>
        </c:scaling>
        <c:delete val="1"/>
        <c:axPos val="b"/>
        <c:numFmt formatCode="General" sourceLinked="1"/>
        <c:majorTickMark val="none"/>
        <c:minorTickMark val="none"/>
        <c:tickLblPos val="nextTo"/>
        <c:crossAx val="660426544"/>
        <c:crosses val="autoZero"/>
        <c:auto val="1"/>
        <c:lblAlgn val="ctr"/>
        <c:lblOffset val="100"/>
        <c:noMultiLvlLbl val="0"/>
      </c:catAx>
      <c:valAx>
        <c:axId val="660426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0425456"/>
        <c:crosses val="autoZero"/>
        <c:crossBetween val="between"/>
      </c:valAx>
      <c:valAx>
        <c:axId val="6604172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17840"/>
        <c:crosses val="max"/>
        <c:crossBetween val="between"/>
      </c:valAx>
      <c:catAx>
        <c:axId val="660417840"/>
        <c:scaling>
          <c:orientation val="minMax"/>
        </c:scaling>
        <c:delete val="1"/>
        <c:axPos val="b"/>
        <c:numFmt formatCode="General" sourceLinked="1"/>
        <c:majorTickMark val="out"/>
        <c:minorTickMark val="none"/>
        <c:tickLblPos val="nextTo"/>
        <c:crossAx val="6604172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0.2844602598136996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9.533065392573814E-2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0.99523844959288255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9.533065392573814E-2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4.732134697555157E-2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60418384"/>
        <c:axId val="661147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6.6756079657357503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661157904"/>
        <c:axId val="661156272"/>
      </c:scatterChart>
      <c:catAx>
        <c:axId val="660418384"/>
        <c:scaling>
          <c:orientation val="minMax"/>
        </c:scaling>
        <c:delete val="1"/>
        <c:axPos val="l"/>
        <c:numFmt formatCode="General" sourceLinked="1"/>
        <c:majorTickMark val="out"/>
        <c:minorTickMark val="none"/>
        <c:tickLblPos val="nextTo"/>
        <c:crossAx val="661147568"/>
        <c:crosses val="autoZero"/>
        <c:auto val="1"/>
        <c:lblAlgn val="ctr"/>
        <c:lblOffset val="100"/>
        <c:noMultiLvlLbl val="0"/>
      </c:catAx>
      <c:valAx>
        <c:axId val="661147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0418384"/>
        <c:crosses val="autoZero"/>
        <c:crossBetween val="between"/>
      </c:valAx>
      <c:valAx>
        <c:axId val="661156272"/>
        <c:scaling>
          <c:orientation val="minMax"/>
          <c:min val="0"/>
        </c:scaling>
        <c:delete val="1"/>
        <c:axPos val="r"/>
        <c:numFmt formatCode="#;;0" sourceLinked="0"/>
        <c:majorTickMark val="out"/>
        <c:minorTickMark val="none"/>
        <c:tickLblPos val="nextTo"/>
        <c:crossAx val="661157904"/>
        <c:crosses val="max"/>
        <c:crossBetween val="midCat"/>
        <c:majorUnit val="1"/>
      </c:valAx>
      <c:valAx>
        <c:axId val="6611579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11562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661158448"/>
        <c:axId val="6611551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5.9902850145003104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661145936"/>
        <c:axId val="661151376"/>
      </c:barChart>
      <c:catAx>
        <c:axId val="661158448"/>
        <c:scaling>
          <c:orientation val="minMax"/>
        </c:scaling>
        <c:delete val="1"/>
        <c:axPos val="b"/>
        <c:numFmt formatCode="General" sourceLinked="1"/>
        <c:majorTickMark val="none"/>
        <c:minorTickMark val="none"/>
        <c:tickLblPos val="nextTo"/>
        <c:crossAx val="661155184"/>
        <c:crosses val="autoZero"/>
        <c:auto val="1"/>
        <c:lblAlgn val="ctr"/>
        <c:lblOffset val="100"/>
        <c:noMultiLvlLbl val="0"/>
      </c:catAx>
      <c:valAx>
        <c:axId val="6611551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1158448"/>
        <c:crosses val="autoZero"/>
        <c:crossBetween val="between"/>
      </c:valAx>
      <c:valAx>
        <c:axId val="6611513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1145936"/>
        <c:crosses val="max"/>
        <c:crossBetween val="between"/>
      </c:valAx>
      <c:catAx>
        <c:axId val="661145936"/>
        <c:scaling>
          <c:orientation val="minMax"/>
        </c:scaling>
        <c:delete val="1"/>
        <c:axPos val="b"/>
        <c:numFmt formatCode="General" sourceLinked="1"/>
        <c:majorTickMark val="out"/>
        <c:minorTickMark val="none"/>
        <c:tickLblPos val="nextTo"/>
        <c:crossAx val="6611513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0.23058061958612974</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0.3580557815653318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9.9823274887069324E-2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1.0421407725712548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9.9823274887069324E-2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0.13458966855157506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61143760"/>
        <c:axId val="6611535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5.9902850145003104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661154096"/>
        <c:axId val="661150832"/>
      </c:scatterChart>
      <c:catAx>
        <c:axId val="661143760"/>
        <c:scaling>
          <c:orientation val="minMax"/>
        </c:scaling>
        <c:delete val="1"/>
        <c:axPos val="l"/>
        <c:numFmt formatCode="General" sourceLinked="1"/>
        <c:majorTickMark val="out"/>
        <c:minorTickMark val="none"/>
        <c:tickLblPos val="nextTo"/>
        <c:crossAx val="661153552"/>
        <c:crosses val="autoZero"/>
        <c:auto val="1"/>
        <c:lblAlgn val="ctr"/>
        <c:lblOffset val="100"/>
        <c:noMultiLvlLbl val="0"/>
      </c:catAx>
      <c:valAx>
        <c:axId val="6611535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1143760"/>
        <c:crosses val="autoZero"/>
        <c:crossBetween val="between"/>
      </c:valAx>
      <c:valAx>
        <c:axId val="661150832"/>
        <c:scaling>
          <c:orientation val="minMax"/>
          <c:min val="0"/>
        </c:scaling>
        <c:delete val="1"/>
        <c:axPos val="r"/>
        <c:numFmt formatCode="#;;0" sourceLinked="0"/>
        <c:majorTickMark val="out"/>
        <c:minorTickMark val="none"/>
        <c:tickLblPos val="nextTo"/>
        <c:crossAx val="661154096"/>
        <c:crosses val="max"/>
        <c:crossBetween val="midCat"/>
        <c:majorUnit val="1"/>
      </c:valAx>
      <c:valAx>
        <c:axId val="6611540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1150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0.30960854092526691</c:v>
                </c:pt>
                <c:pt idx="1">
                  <c:v>1.4234875444839857E-2</c:v>
                </c:pt>
                <c:pt idx="2">
                  <c:v>0.58362989323843417</c:v>
                </c:pt>
                <c:pt idx="3">
                  <c:v>3.5587188612099642E-3</c:v>
                </c:pt>
                <c:pt idx="4">
                  <c:v>1.4234875444839857E-2</c:v>
                </c:pt>
                <c:pt idx="5">
                  <c:v>1.0676156583629894E-2</c:v>
                </c:pt>
                <c:pt idx="6">
                  <c:v>0</c:v>
                </c:pt>
                <c:pt idx="7">
                  <c:v>2.8469750889679714E-2</c:v>
                </c:pt>
                <c:pt idx="8">
                  <c:v>3.5587188612099648E-2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529598096"/>
        <c:axId val="529602992"/>
      </c:barChart>
      <c:valAx>
        <c:axId val="529602992"/>
        <c:scaling>
          <c:orientation val="minMax"/>
        </c:scaling>
        <c:delete val="1"/>
        <c:axPos val="t"/>
        <c:numFmt formatCode="0%" sourceLinked="1"/>
        <c:majorTickMark val="out"/>
        <c:minorTickMark val="none"/>
        <c:tickLblPos val="nextTo"/>
        <c:crossAx val="529598096"/>
        <c:crosses val="autoZero"/>
        <c:crossBetween val="between"/>
      </c:valAx>
      <c:catAx>
        <c:axId val="5295980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960299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8.1393311121405691</c:v>
                </c:pt>
                <c:pt idx="1">
                  <c:v>7.2490589418009304</c:v>
                </c:pt>
                <c:pt idx="2">
                  <c:v>7.2114555709074804</c:v>
                </c:pt>
                <c:pt idx="3">
                  <c:v>7.3301535247626104</c:v>
                </c:pt>
                <c:pt idx="4">
                  <c:v>7.14617271757949</c:v>
                </c:pt>
                <c:pt idx="5">
                  <c:v>7.0865252911117498</c:v>
                </c:pt>
                <c:pt idx="6">
                  <c:v>7.2090053969228798</c:v>
                </c:pt>
                <c:pt idx="7">
                  <c:v>6.61975272361033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1149744"/>
        <c:axId val="661158992"/>
      </c:lineChart>
      <c:catAx>
        <c:axId val="661149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8992"/>
        <c:crosses val="autoZero"/>
        <c:auto val="1"/>
        <c:lblAlgn val="ctr"/>
        <c:lblOffset val="100"/>
        <c:noMultiLvlLbl val="0"/>
      </c:catAx>
      <c:valAx>
        <c:axId val="661158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9744"/>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7.2617500175840304</c:v>
                </c:pt>
                <c:pt idx="1">
                  <c:v>6.4206857638465298</c:v>
                </c:pt>
                <c:pt idx="2">
                  <c:v>6.8032481599637</c:v>
                </c:pt>
                <c:pt idx="3">
                  <c:v>6.7191262710516</c:v>
                </c:pt>
                <c:pt idx="4">
                  <c:v>6.7136460943380403</c:v>
                </c:pt>
                <c:pt idx="5">
                  <c:v>7.0928098066902603</c:v>
                </c:pt>
                <c:pt idx="6">
                  <c:v>6.9943497155973002</c:v>
                </c:pt>
                <c:pt idx="7">
                  <c:v>6.4132352304667899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1150288"/>
        <c:axId val="661155728"/>
      </c:lineChart>
      <c:catAx>
        <c:axId val="661150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5728"/>
        <c:crosses val="autoZero"/>
        <c:auto val="1"/>
        <c:lblAlgn val="ctr"/>
        <c:lblOffset val="100"/>
        <c:noMultiLvlLbl val="0"/>
      </c:catAx>
      <c:valAx>
        <c:axId val="661155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02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6.9208727714348699</c:v>
                </c:pt>
                <c:pt idx="1">
                  <c:v>6.3128903047670502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1151920"/>
        <c:axId val="661152464"/>
      </c:lineChart>
      <c:catAx>
        <c:axId val="661151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2464"/>
        <c:crosses val="autoZero"/>
        <c:auto val="1"/>
        <c:lblAlgn val="ctr"/>
        <c:lblOffset val="100"/>
        <c:noMultiLvlLbl val="0"/>
      </c:catAx>
      <c:valAx>
        <c:axId val="661152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1920"/>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7.1052075443191196</c:v>
                </c:pt>
                <c:pt idx="1">
                  <c:v>6.89001928131007</c:v>
                </c:pt>
                <c:pt idx="2">
                  <c:v>7.4087642452828204</c:v>
                </c:pt>
                <c:pt idx="3">
                  <c:v>7.2642293999905903</c:v>
                </c:pt>
                <c:pt idx="4">
                  <c:v>6.4619194683765597</c:v>
                </c:pt>
                <c:pt idx="5">
                  <c:v>7.2847157534430096</c:v>
                </c:pt>
                <c:pt idx="6">
                  <c:v>7.4274799403159202</c:v>
                </c:pt>
                <c:pt idx="7">
                  <c:v>7.3381706465502399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1145392"/>
        <c:axId val="661153008"/>
      </c:lineChart>
      <c:catAx>
        <c:axId val="661145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3008"/>
        <c:crosses val="autoZero"/>
        <c:auto val="1"/>
        <c:lblAlgn val="ctr"/>
        <c:lblOffset val="100"/>
        <c:noMultiLvlLbl val="0"/>
      </c:catAx>
      <c:valAx>
        <c:axId val="6611530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53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9.7190346539338108</c:v>
                </c:pt>
                <c:pt idx="1">
                  <c:v>9.7055490603123502</c:v>
                </c:pt>
                <c:pt idx="2">
                  <c:v>9.70746155309104</c:v>
                </c:pt>
                <c:pt idx="3">
                  <c:v>9.4816074571839799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1149200"/>
        <c:axId val="661154640"/>
      </c:lineChart>
      <c:catAx>
        <c:axId val="6611492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4640"/>
        <c:crosses val="autoZero"/>
        <c:auto val="1"/>
        <c:lblAlgn val="ctr"/>
        <c:lblOffset val="100"/>
        <c:noMultiLvlLbl val="0"/>
      </c:catAx>
      <c:valAx>
        <c:axId val="661154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920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8.1606778477804998</c:v>
                </c:pt>
                <c:pt idx="1">
                  <c:v>7.8221322320260596</c:v>
                </c:pt>
                <c:pt idx="2">
                  <c:v>8.3559780787823996</c:v>
                </c:pt>
                <c:pt idx="3">
                  <c:v>7.8257304583369001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1148112"/>
        <c:axId val="661156816"/>
      </c:lineChart>
      <c:catAx>
        <c:axId val="661148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6816"/>
        <c:crosses val="autoZero"/>
        <c:auto val="1"/>
        <c:lblAlgn val="ctr"/>
        <c:lblOffset val="100"/>
        <c:noMultiLvlLbl val="0"/>
      </c:catAx>
      <c:valAx>
        <c:axId val="661156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81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5.2797064458726402</c:v>
                </c:pt>
                <c:pt idx="1">
                  <c:v>5.4590961516735703</c:v>
                </c:pt>
                <c:pt idx="2">
                  <c:v>5.4921071940796402</c:v>
                </c:pt>
                <c:pt idx="3">
                  <c:v>5.3635927856435597</c:v>
                </c:pt>
                <c:pt idx="4">
                  <c:v>5.3305037020531598</c:v>
                </c:pt>
                <c:pt idx="5">
                  <c:v>5.4555592898414904</c:v>
                </c:pt>
                <c:pt idx="6">
                  <c:v>5.75833953166938</c:v>
                </c:pt>
                <c:pt idx="7">
                  <c:v>5.6439456048295096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1147024"/>
        <c:axId val="661157360"/>
      </c:lineChart>
      <c:catAx>
        <c:axId val="661147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57360"/>
        <c:crosses val="autoZero"/>
        <c:auto val="1"/>
        <c:lblAlgn val="ctr"/>
        <c:lblOffset val="100"/>
        <c:noMultiLvlLbl val="0"/>
      </c:catAx>
      <c:valAx>
        <c:axId val="6611573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7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7.8044070943770798</c:v>
                </c:pt>
                <c:pt idx="1">
                  <c:v>7.4210759981544703</c:v>
                </c:pt>
                <c:pt idx="2">
                  <c:v>7.1332089839821604</c:v>
                </c:pt>
                <c:pt idx="3">
                  <c:v>7.9852459552410098</c:v>
                </c:pt>
                <c:pt idx="4">
                  <c:v>6.9065729431838001</c:v>
                </c:pt>
                <c:pt idx="5">
                  <c:v>6.9411229647994404</c:v>
                </c:pt>
                <c:pt idx="6">
                  <c:v>7.3129586968982796</c:v>
                </c:pt>
                <c:pt idx="7">
                  <c:v>7.0498751875794401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1146480"/>
        <c:axId val="661148656"/>
      </c:lineChart>
      <c:catAx>
        <c:axId val="661146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8656"/>
        <c:crosses val="autoZero"/>
        <c:auto val="1"/>
        <c:lblAlgn val="ctr"/>
        <c:lblOffset val="100"/>
        <c:noMultiLvlLbl val="0"/>
      </c:catAx>
      <c:valAx>
        <c:axId val="661148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64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6.7282124752195402</c:v>
                </c:pt>
                <c:pt idx="1">
                  <c:v>6.2384385104897602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1144304"/>
        <c:axId val="661144848"/>
      </c:lineChart>
      <c:catAx>
        <c:axId val="661144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4848"/>
        <c:crosses val="autoZero"/>
        <c:auto val="1"/>
        <c:lblAlgn val="ctr"/>
        <c:lblOffset val="100"/>
        <c:noMultiLvlLbl val="0"/>
      </c:catAx>
      <c:valAx>
        <c:axId val="661144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11443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7.6977435305472097</c:v>
                </c:pt>
                <c:pt idx="1">
                  <c:v>6.1110300198459804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80432"/>
        <c:axId val="666356496"/>
      </c:lineChart>
      <c:catAx>
        <c:axId val="666380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6496"/>
        <c:crosses val="autoZero"/>
        <c:auto val="1"/>
        <c:lblAlgn val="ctr"/>
        <c:lblOffset val="100"/>
        <c:noMultiLvlLbl val="0"/>
      </c:catAx>
      <c:valAx>
        <c:axId val="666356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043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25</c:v>
                </c:pt>
                <c:pt idx="4" formatCode="0">
                  <c:v>3</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529595920"/>
        <c:axId val="529600272"/>
      </c:barChart>
      <c:valAx>
        <c:axId val="529600272"/>
        <c:scaling>
          <c:orientation val="minMax"/>
        </c:scaling>
        <c:delete val="1"/>
        <c:axPos val="t"/>
        <c:numFmt formatCode="General" sourceLinked="1"/>
        <c:majorTickMark val="out"/>
        <c:minorTickMark val="none"/>
        <c:tickLblPos val="nextTo"/>
        <c:crossAx val="529595920"/>
        <c:crosses val="autoZero"/>
        <c:crossBetween val="between"/>
      </c:valAx>
      <c:catAx>
        <c:axId val="5295959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96002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7.3690317641995504</c:v>
                </c:pt>
                <c:pt idx="1">
                  <c:v>7.4494696496329897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69008"/>
        <c:axId val="666375536"/>
      </c:lineChart>
      <c:catAx>
        <c:axId val="66636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5536"/>
        <c:crosses val="autoZero"/>
        <c:auto val="1"/>
        <c:lblAlgn val="ctr"/>
        <c:lblOffset val="100"/>
        <c:noMultiLvlLbl val="0"/>
      </c:catAx>
      <c:valAx>
        <c:axId val="6663755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90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7.2338993363992401</c:v>
                </c:pt>
                <c:pt idx="1">
                  <c:v>6.6665233735570997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83696"/>
        <c:axId val="666355952"/>
      </c:lineChart>
      <c:catAx>
        <c:axId val="6663836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5952"/>
        <c:crosses val="autoZero"/>
        <c:auto val="1"/>
        <c:lblAlgn val="ctr"/>
        <c:lblOffset val="100"/>
        <c:noMultiLvlLbl val="0"/>
      </c:catAx>
      <c:valAx>
        <c:axId val="666355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369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7.1932906533984804</c:v>
                </c:pt>
                <c:pt idx="1">
                  <c:v>7.4671415735961002</c:v>
                </c:pt>
                <c:pt idx="2">
                  <c:v>7.8099701389962899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84784"/>
        <c:axId val="666379888"/>
      </c:lineChart>
      <c:catAx>
        <c:axId val="6663847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9888"/>
        <c:crosses val="autoZero"/>
        <c:auto val="1"/>
        <c:lblAlgn val="ctr"/>
        <c:lblOffset val="100"/>
        <c:noMultiLvlLbl val="0"/>
      </c:catAx>
      <c:valAx>
        <c:axId val="666379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47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5.0283349461920404</c:v>
                </c:pt>
                <c:pt idx="1">
                  <c:v>5.8172191884507001</c:v>
                </c:pt>
                <c:pt idx="2">
                  <c:v>5.9836954623656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6370640"/>
        <c:axId val="666381520"/>
      </c:lineChart>
      <c:catAx>
        <c:axId val="6663706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1520"/>
        <c:crosses val="autoZero"/>
        <c:auto val="1"/>
        <c:lblAlgn val="ctr"/>
        <c:lblOffset val="100"/>
        <c:noMultiLvlLbl val="0"/>
      </c:catAx>
      <c:valAx>
        <c:axId val="6663815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064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7.5570472756506</c:v>
                </c:pt>
                <c:pt idx="1">
                  <c:v>7.8227334642113702</c:v>
                </c:pt>
                <c:pt idx="2">
                  <c:v>7.50536813308916</c:v>
                </c:pt>
                <c:pt idx="3">
                  <c:v>6.6090677135735501</c:v>
                </c:pt>
                <c:pt idx="4">
                  <c:v>6.9550722995390197</c:v>
                </c:pt>
                <c:pt idx="5">
                  <c:v>6.8406172136288896</c:v>
                </c:pt>
                <c:pt idx="6">
                  <c:v>8.0904715360697601</c:v>
                </c:pt>
                <c:pt idx="7">
                  <c:v>7.2751674578995003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74448"/>
        <c:axId val="666380976"/>
      </c:lineChart>
      <c:catAx>
        <c:axId val="666374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0976"/>
        <c:crosses val="autoZero"/>
        <c:auto val="1"/>
        <c:lblAlgn val="ctr"/>
        <c:lblOffset val="100"/>
        <c:noMultiLvlLbl val="0"/>
      </c:catAx>
      <c:valAx>
        <c:axId val="666380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44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7.5316354552901403</c:v>
                </c:pt>
                <c:pt idx="1">
                  <c:v>6.1760550999075496</c:v>
                </c:pt>
                <c:pt idx="2">
                  <c:v>6.9727658167729096</c:v>
                </c:pt>
                <c:pt idx="3">
                  <c:v>5.9271637670417201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6357584"/>
        <c:axId val="666379344"/>
      </c:lineChart>
      <c:catAx>
        <c:axId val="666357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9344"/>
        <c:crosses val="autoZero"/>
        <c:auto val="1"/>
        <c:lblAlgn val="ctr"/>
        <c:lblOffset val="100"/>
        <c:noMultiLvlLbl val="0"/>
      </c:catAx>
      <c:valAx>
        <c:axId val="666379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7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8.0115932410889794</c:v>
                </c:pt>
                <c:pt idx="1">
                  <c:v>7.92142450428305</c:v>
                </c:pt>
                <c:pt idx="2">
                  <c:v>7.7772751233322701</c:v>
                </c:pt>
                <c:pt idx="3">
                  <c:v>7.9270966474446798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6365744"/>
        <c:axId val="666382064"/>
      </c:lineChart>
      <c:catAx>
        <c:axId val="666365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2064"/>
        <c:crosses val="autoZero"/>
        <c:auto val="1"/>
        <c:lblAlgn val="ctr"/>
        <c:lblOffset val="100"/>
        <c:noMultiLvlLbl val="0"/>
      </c:catAx>
      <c:valAx>
        <c:axId val="666382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57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3.5019473546190101</c:v>
                </c:pt>
                <c:pt idx="1">
                  <c:v>4.3611133278684902</c:v>
                </c:pt>
                <c:pt idx="2">
                  <c:v>4.3771189477484196</c:v>
                </c:pt>
                <c:pt idx="3">
                  <c:v>3.38566459289338</c:v>
                </c:pt>
                <c:pt idx="4">
                  <c:v>3.1809580899533798</c:v>
                </c:pt>
                <c:pt idx="5">
                  <c:v>3.61856836457196</c:v>
                </c:pt>
                <c:pt idx="6">
                  <c:v>4.9472407788299098</c:v>
                </c:pt>
                <c:pt idx="7">
                  <c:v>3.3636711722352102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61392"/>
        <c:axId val="666363024"/>
      </c:lineChart>
      <c:catAx>
        <c:axId val="666361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3024"/>
        <c:crosses val="autoZero"/>
        <c:auto val="1"/>
        <c:lblAlgn val="ctr"/>
        <c:lblOffset val="100"/>
        <c:noMultiLvlLbl val="0"/>
      </c:catAx>
      <c:valAx>
        <c:axId val="6663630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13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4.7296675497417704</c:v>
                </c:pt>
                <c:pt idx="1">
                  <c:v>3.8584240466651498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64656"/>
        <c:axId val="666358672"/>
      </c:lineChart>
      <c:catAx>
        <c:axId val="666364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8672"/>
        <c:crosses val="autoZero"/>
        <c:auto val="1"/>
        <c:lblAlgn val="ctr"/>
        <c:lblOffset val="100"/>
        <c:noMultiLvlLbl val="0"/>
      </c:catAx>
      <c:valAx>
        <c:axId val="666358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46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4.5431494636510603</c:v>
                </c:pt>
                <c:pt idx="1">
                  <c:v>3.4596272491108899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63568"/>
        <c:axId val="666359216"/>
      </c:lineChart>
      <c:catAx>
        <c:axId val="666363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9216"/>
        <c:crosses val="autoZero"/>
        <c:auto val="1"/>
        <c:lblAlgn val="ctr"/>
        <c:lblOffset val="100"/>
        <c:noMultiLvlLbl val="0"/>
      </c:catAx>
      <c:valAx>
        <c:axId val="666359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35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23</c:v>
                </c:pt>
                <c:pt idx="2">
                  <c:v>2</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529600816"/>
        <c:axId val="529598640"/>
      </c:barChart>
      <c:valAx>
        <c:axId val="529598640"/>
        <c:scaling>
          <c:orientation val="minMax"/>
        </c:scaling>
        <c:delete val="1"/>
        <c:axPos val="t"/>
        <c:numFmt formatCode="0" sourceLinked="1"/>
        <c:majorTickMark val="out"/>
        <c:minorTickMark val="none"/>
        <c:tickLblPos val="nextTo"/>
        <c:crossAx val="529600816"/>
        <c:crosses val="autoZero"/>
        <c:crossBetween val="between"/>
      </c:valAx>
      <c:catAx>
        <c:axId val="529600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95986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6.5115390142709799</c:v>
                </c:pt>
                <c:pt idx="1">
                  <c:v>6.6584961733114101</c:v>
                </c:pt>
                <c:pt idx="2">
                  <c:v>6.5428882926389598</c:v>
                </c:pt>
                <c:pt idx="3">
                  <c:v>6.1374685954021597</c:v>
                </c:pt>
                <c:pt idx="4">
                  <c:v>6.3848909933067102</c:v>
                </c:pt>
                <c:pt idx="5">
                  <c:v>6.6714396078059996</c:v>
                </c:pt>
                <c:pt idx="6">
                  <c:v>6.1250847561778903</c:v>
                </c:pt>
                <c:pt idx="7">
                  <c:v>6.0527840448587398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77712"/>
        <c:axId val="666365200"/>
      </c:lineChart>
      <c:catAx>
        <c:axId val="666377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5200"/>
        <c:crosses val="autoZero"/>
        <c:auto val="1"/>
        <c:lblAlgn val="ctr"/>
        <c:lblOffset val="100"/>
        <c:noMultiLvlLbl val="0"/>
      </c:catAx>
      <c:valAx>
        <c:axId val="666365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7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1.62448967314415</c:v>
                </c:pt>
                <c:pt idx="1">
                  <c:v>1.72183754727948</c:v>
                </c:pt>
                <c:pt idx="2">
                  <c:v>1.3492170288438701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68464"/>
        <c:axId val="666383152"/>
      </c:lineChart>
      <c:catAx>
        <c:axId val="6663684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3152"/>
        <c:crosses val="autoZero"/>
        <c:auto val="1"/>
        <c:lblAlgn val="ctr"/>
        <c:lblOffset val="100"/>
        <c:noMultiLvlLbl val="0"/>
      </c:catAx>
      <c:valAx>
        <c:axId val="666383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84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6.0204754644132699</c:v>
                </c:pt>
                <c:pt idx="1">
                  <c:v>5.7887034923551299</c:v>
                </c:pt>
                <c:pt idx="2">
                  <c:v>5.7586077080068501</c:v>
                </c:pt>
                <c:pt idx="3">
                  <c:v>5.7117559544840599</c:v>
                </c:pt>
                <c:pt idx="4">
                  <c:v>5.16202610229029</c:v>
                </c:pt>
                <c:pt idx="5">
                  <c:v>5.4715443479251604</c:v>
                </c:pt>
                <c:pt idx="6">
                  <c:v>5.8089213392538301</c:v>
                </c:pt>
                <c:pt idx="7">
                  <c:v>5.7666853785305001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85872"/>
        <c:axId val="666361936"/>
      </c:lineChart>
      <c:catAx>
        <c:axId val="666385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1936"/>
        <c:crosses val="autoZero"/>
        <c:auto val="1"/>
        <c:lblAlgn val="ctr"/>
        <c:lblOffset val="100"/>
        <c:noMultiLvlLbl val="0"/>
      </c:catAx>
      <c:valAx>
        <c:axId val="6663619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85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8.3616517767739094</c:v>
                </c:pt>
                <c:pt idx="1">
                  <c:v>7.9314436355738103</c:v>
                </c:pt>
                <c:pt idx="2">
                  <c:v>8.1235732286233802</c:v>
                </c:pt>
                <c:pt idx="3">
                  <c:v>7.8624748617009699</c:v>
                </c:pt>
                <c:pt idx="4">
                  <c:v>8.1548301933262302</c:v>
                </c:pt>
                <c:pt idx="5">
                  <c:v>7.9763348004374199</c:v>
                </c:pt>
                <c:pt idx="6">
                  <c:v>8.2406041688665503</c:v>
                </c:pt>
                <c:pt idx="7">
                  <c:v>8.1673109863138595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55408"/>
        <c:axId val="666371184"/>
      </c:lineChart>
      <c:catAx>
        <c:axId val="666355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71184"/>
        <c:crosses val="autoZero"/>
        <c:auto val="1"/>
        <c:lblAlgn val="ctr"/>
        <c:lblOffset val="100"/>
        <c:noMultiLvlLbl val="0"/>
      </c:catAx>
      <c:valAx>
        <c:axId val="666371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5408"/>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6.8034700277951501</c:v>
                </c:pt>
                <c:pt idx="1">
                  <c:v>6.6695345153133001</c:v>
                </c:pt>
                <c:pt idx="2">
                  <c:v>6.5215291131305397</c:v>
                </c:pt>
                <c:pt idx="3">
                  <c:v>6.6278049851512</c:v>
                </c:pt>
                <c:pt idx="4">
                  <c:v>6.4427165885709199</c:v>
                </c:pt>
                <c:pt idx="5">
                  <c:v>6.7379924725481599</c:v>
                </c:pt>
                <c:pt idx="6">
                  <c:v>6.77027076319518</c:v>
                </c:pt>
                <c:pt idx="7">
                  <c:v>6.6756079657357503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6353776"/>
        <c:axId val="666362480"/>
      </c:lineChart>
      <c:catAx>
        <c:axId val="6663537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62480"/>
        <c:crosses val="autoZero"/>
        <c:auto val="1"/>
        <c:lblAlgn val="ctr"/>
        <c:lblOffset val="100"/>
        <c:noMultiLvlLbl val="0"/>
      </c:catAx>
      <c:valAx>
        <c:axId val="666362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63537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5.9271637670417201</c:v>
                </c:pt>
                <c:pt idx="1">
                  <c:v>3.8584240466651498</c:v>
                </c:pt>
                <c:pt idx="2">
                  <c:v>6.6665233735570899</c:v>
                </c:pt>
                <c:pt idx="3">
                  <c:v>3.3636711722352102</c:v>
                </c:pt>
                <c:pt idx="4">
                  <c:v>6.3128903047670599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29591024"/>
        <c:axId val="5295915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4.7100557508477454</c:v>
                </c:pt>
                <c:pt idx="2">
                  <c:v>7.3349695576317</c:v>
                </c:pt>
                <c:pt idx="3">
                  <c:v>4.0015035564707926</c:v>
                </c:pt>
                <c:pt idx="4">
                  <c:v>6.9364140316980718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29593744"/>
        <c:axId val="529597552"/>
      </c:barChart>
      <c:catAx>
        <c:axId val="52959102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529591568"/>
        <c:crosses val="autoZero"/>
        <c:auto val="1"/>
        <c:lblAlgn val="ctr"/>
        <c:lblOffset val="200"/>
        <c:noMultiLvlLbl val="0"/>
      </c:catAx>
      <c:valAx>
        <c:axId val="5295915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29591024"/>
        <c:crosses val="autoZero"/>
        <c:crossBetween val="between"/>
      </c:valAx>
      <c:valAx>
        <c:axId val="529597552"/>
        <c:scaling>
          <c:orientation val="minMax"/>
          <c:max val="0.70000000000000007"/>
          <c:min val="0"/>
        </c:scaling>
        <c:delete val="1"/>
        <c:axPos val="b"/>
        <c:numFmt formatCode="General" sourceLinked="1"/>
        <c:majorTickMark val="out"/>
        <c:minorTickMark val="none"/>
        <c:tickLblPos val="nextTo"/>
        <c:crossAx val="529593744"/>
        <c:crosses val="max"/>
        <c:crossBetween val="between"/>
      </c:valAx>
      <c:catAx>
        <c:axId val="529593744"/>
        <c:scaling>
          <c:orientation val="maxMin"/>
        </c:scaling>
        <c:delete val="1"/>
        <c:axPos val="r"/>
        <c:numFmt formatCode="General" sourceLinked="1"/>
        <c:majorTickMark val="out"/>
        <c:minorTickMark val="none"/>
        <c:tickLblPos val="nextTo"/>
        <c:crossAx val="5295975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6.9543624771908696</c:v>
                </c:pt>
                <c:pt idx="1">
                  <c:v>5.9836954623656</c:v>
                </c:pt>
                <c:pt idx="2">
                  <c:v>7.8099701389962899</c:v>
                </c:pt>
                <c:pt idx="3">
                  <c:v>7.3381706465502399</c:v>
                </c:pt>
                <c:pt idx="4">
                  <c:v>5.7666853785305001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29604080"/>
        <c:axId val="529605712"/>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5.885584911252085</c:v>
                </c:pt>
                <c:pt idx="2">
                  <c:v>7.7960101352468145</c:v>
                </c:pt>
                <c:pt idx="3">
                  <c:v>7.341301486506806</c:v>
                </c:pt>
                <c:pt idx="4">
                  <c:v>5.8569448919107137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29594832"/>
        <c:axId val="529594288"/>
      </c:barChart>
      <c:catAx>
        <c:axId val="52960408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529605712"/>
        <c:crosses val="autoZero"/>
        <c:auto val="1"/>
        <c:lblAlgn val="ctr"/>
        <c:lblOffset val="200"/>
        <c:noMultiLvlLbl val="0"/>
      </c:catAx>
      <c:valAx>
        <c:axId val="52960571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29604080"/>
        <c:crosses val="autoZero"/>
        <c:crossBetween val="between"/>
      </c:valAx>
      <c:valAx>
        <c:axId val="529594288"/>
        <c:scaling>
          <c:orientation val="minMax"/>
          <c:max val="0.70000000000000007"/>
          <c:min val="0"/>
        </c:scaling>
        <c:delete val="1"/>
        <c:axPos val="b"/>
        <c:numFmt formatCode="General" sourceLinked="1"/>
        <c:majorTickMark val="out"/>
        <c:minorTickMark val="none"/>
        <c:tickLblPos val="nextTo"/>
        <c:crossAx val="529594832"/>
        <c:crosses val="max"/>
        <c:crossBetween val="between"/>
      </c:valAx>
      <c:catAx>
        <c:axId val="529594832"/>
        <c:scaling>
          <c:orientation val="maxMin"/>
        </c:scaling>
        <c:delete val="1"/>
        <c:axPos val="r"/>
        <c:numFmt formatCode="General" sourceLinked="1"/>
        <c:majorTickMark val="out"/>
        <c:minorTickMark val="none"/>
        <c:tickLblPos val="nextTo"/>
        <c:crossAx val="52959428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1982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RX2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Sussex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2255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RX2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Sussex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1694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RX2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Sussex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Sussex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9601354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397906225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206856672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Q22. Has the purpose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4799147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26340677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707563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3830587883"/>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895874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244465346"/>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4232809360"/>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26484777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796357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81887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880370394"/>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201172863"/>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580494756"/>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8052887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65669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053898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82777928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11790976"/>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52665480"/>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32845774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016185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385088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4006477385"/>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404636990"/>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2950599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34620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22123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347859341"/>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032059653"/>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4701044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73512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425837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78641141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08179316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85693789"/>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8234818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744153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449729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663775604"/>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787515165"/>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6361072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344443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2796604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2579010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8437517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3647356758"/>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0162442"/>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7038003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82549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624109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89064897"/>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9039482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20276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2463101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545141297"/>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482319282"/>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35048468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7319361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1365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57219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10651992"/>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3375405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090920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08805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6746738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8673489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7110731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547246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156518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4548115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83673969"/>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0433895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860666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967338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113208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825984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5477861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643043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1075838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4441274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4387112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8182479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5727265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2202161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38696708"/>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90336721"/>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1046897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975210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2132327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153906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6632585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3076243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1094448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357403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228471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9423573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07030450"/>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3468180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6623759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463796475"/>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09210337"/>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57931945"/>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00555620"/>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7640482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55493391"/>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09916738"/>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85809547"/>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20101739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3119645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1489210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49445371"/>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59688214"/>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4139398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5317974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1194046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551909511"/>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Q29.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Sussex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Side effects: </a:t>
            </a:r>
            <a:r>
              <a:rPr kumimoji="0" lang="en-US" sz="1400" b="0" i="0" u="none" strike="noStrike" kern="1200" cap="none" spc="0" normalizeH="0" baseline="0" noProof="0" smtClean="0">
                <a:ln>
                  <a:noFill/>
                </a:ln>
                <a:solidFill>
                  <a:prstClr val="black"/>
                </a:solidFill>
                <a:effectLst/>
                <a:uLnTx/>
                <a:uFillTx/>
                <a:latin typeface="Arial"/>
                <a:ea typeface="+mj-ea"/>
                <a:cs typeface="+mj-cs"/>
              </a:rPr>
              <a:t>possible side effects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purpose: </a:t>
            </a:r>
            <a:r>
              <a:rPr lang="en-US" sz="1400" b="0" smtClean="0">
                <a:solidFill>
                  <a:prstClr val="black"/>
                </a:solidFill>
                <a:latin typeface="Arial"/>
              </a:rPr>
              <a:t>purpose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lang="en-US" sz="1400" b="0" noProof="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 </a:t>
            </a:r>
            <a:r>
              <a:rPr lang="en-US" sz="1400" b="0" smtClean="0">
                <a:solidFill>
                  <a:prstClr val="black"/>
                </a:solidFill>
                <a:latin typeface="Arial"/>
              </a:rPr>
              <a:t>service users being given help or advice with finding support for financial advice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Treatment history:</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staff being aware of service user treatment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294</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294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2130215988"/>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241316790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45314601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38004387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298620584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11516540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3815439378"/>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8740</Words>
  <Application>Microsoft Office PowerPoint</Application>
  <PresentationFormat>Widescreen</PresentationFormat>
  <Paragraphs>983</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Sussex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